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37B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0" y="-166"/>
            <a:ext cx="4572000" cy="6363335"/>
          </a:xfrm>
          <a:custGeom>
            <a:avLst/>
            <a:gdLst/>
            <a:ahLst/>
            <a:cxnLst/>
            <a:rect l="l" t="t" r="r" b="b"/>
            <a:pathLst>
              <a:path w="4572000" h="6363335">
                <a:moveTo>
                  <a:pt x="0" y="6362933"/>
                </a:moveTo>
                <a:lnTo>
                  <a:pt x="4571999" y="6362933"/>
                </a:lnTo>
                <a:lnTo>
                  <a:pt x="4571999" y="0"/>
                </a:lnTo>
                <a:lnTo>
                  <a:pt x="0" y="0"/>
                </a:lnTo>
                <a:lnTo>
                  <a:pt x="0" y="636293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053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436452"/>
            <a:ext cx="4258945" cy="671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5549" y="1311119"/>
            <a:ext cx="4010025" cy="392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UDGNvUo0P0?si=O_MXJGqwk69e2NB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363335"/>
            </a:xfrm>
            <a:custGeom>
              <a:avLst/>
              <a:gdLst/>
              <a:ahLst/>
              <a:cxnLst/>
              <a:rect l="l" t="t" r="r" b="b"/>
              <a:pathLst>
                <a:path w="9144000" h="6363335">
                  <a:moveTo>
                    <a:pt x="0" y="6362766"/>
                  </a:moveTo>
                  <a:lnTo>
                    <a:pt x="9143999" y="6362766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6362766"/>
                  </a:lnTo>
                  <a:close/>
                </a:path>
              </a:pathLst>
            </a:custGeom>
            <a:solidFill>
              <a:srgbClr val="053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3249" y="582233"/>
              <a:ext cx="5865495" cy="3738245"/>
            </a:xfrm>
            <a:custGeom>
              <a:avLst/>
              <a:gdLst/>
              <a:ahLst/>
              <a:cxnLst/>
              <a:rect l="l" t="t" r="r" b="b"/>
              <a:pathLst>
                <a:path w="5865495" h="3738245">
                  <a:moveTo>
                    <a:pt x="5390549" y="2846699"/>
                  </a:moveTo>
                  <a:lnTo>
                    <a:pt x="474449" y="2846699"/>
                  </a:lnTo>
                  <a:lnTo>
                    <a:pt x="425940" y="2844250"/>
                  </a:lnTo>
                  <a:lnTo>
                    <a:pt x="378831" y="2837060"/>
                  </a:lnTo>
                  <a:lnTo>
                    <a:pt x="333363" y="2825369"/>
                  </a:lnTo>
                  <a:lnTo>
                    <a:pt x="289772" y="2809415"/>
                  </a:lnTo>
                  <a:lnTo>
                    <a:pt x="248298" y="2789436"/>
                  </a:lnTo>
                  <a:lnTo>
                    <a:pt x="209180" y="2765671"/>
                  </a:lnTo>
                  <a:lnTo>
                    <a:pt x="172655" y="2738358"/>
                  </a:lnTo>
                  <a:lnTo>
                    <a:pt x="138963" y="2707736"/>
                  </a:lnTo>
                  <a:lnTo>
                    <a:pt x="108341" y="2674044"/>
                  </a:lnTo>
                  <a:lnTo>
                    <a:pt x="81028" y="2637519"/>
                  </a:lnTo>
                  <a:lnTo>
                    <a:pt x="57263" y="2598400"/>
                  </a:lnTo>
                  <a:lnTo>
                    <a:pt x="37284" y="2556927"/>
                  </a:lnTo>
                  <a:lnTo>
                    <a:pt x="21330" y="2513336"/>
                  </a:lnTo>
                  <a:lnTo>
                    <a:pt x="9639" y="2467868"/>
                  </a:lnTo>
                  <a:lnTo>
                    <a:pt x="2449" y="2420759"/>
                  </a:lnTo>
                  <a:lnTo>
                    <a:pt x="0" y="2372250"/>
                  </a:lnTo>
                  <a:lnTo>
                    <a:pt x="0" y="474449"/>
                  </a:lnTo>
                  <a:lnTo>
                    <a:pt x="2367" y="427556"/>
                  </a:lnTo>
                  <a:lnTo>
                    <a:pt x="2449" y="425940"/>
                  </a:lnTo>
                  <a:lnTo>
                    <a:pt x="9639" y="378831"/>
                  </a:lnTo>
                  <a:lnTo>
                    <a:pt x="21330" y="333363"/>
                  </a:lnTo>
                  <a:lnTo>
                    <a:pt x="37284" y="289772"/>
                  </a:lnTo>
                  <a:lnTo>
                    <a:pt x="57263" y="248298"/>
                  </a:lnTo>
                  <a:lnTo>
                    <a:pt x="81028" y="209180"/>
                  </a:lnTo>
                  <a:lnTo>
                    <a:pt x="108341" y="172655"/>
                  </a:lnTo>
                  <a:lnTo>
                    <a:pt x="138963" y="138963"/>
                  </a:lnTo>
                  <a:lnTo>
                    <a:pt x="172655" y="108341"/>
                  </a:lnTo>
                  <a:lnTo>
                    <a:pt x="209180" y="81028"/>
                  </a:lnTo>
                  <a:lnTo>
                    <a:pt x="248298" y="57263"/>
                  </a:lnTo>
                  <a:lnTo>
                    <a:pt x="289772" y="37284"/>
                  </a:lnTo>
                  <a:lnTo>
                    <a:pt x="333363" y="21330"/>
                  </a:lnTo>
                  <a:lnTo>
                    <a:pt x="378831" y="9639"/>
                  </a:lnTo>
                  <a:lnTo>
                    <a:pt x="425940" y="2449"/>
                  </a:lnTo>
                  <a:lnTo>
                    <a:pt x="474449" y="0"/>
                  </a:lnTo>
                  <a:lnTo>
                    <a:pt x="5390549" y="0"/>
                  </a:lnTo>
                  <a:lnTo>
                    <a:pt x="5437443" y="2321"/>
                  </a:lnTo>
                  <a:lnTo>
                    <a:pt x="5483542" y="9200"/>
                  </a:lnTo>
                  <a:lnTo>
                    <a:pt x="5528536" y="20508"/>
                  </a:lnTo>
                  <a:lnTo>
                    <a:pt x="5572114" y="36115"/>
                  </a:lnTo>
                  <a:lnTo>
                    <a:pt x="5613963" y="55893"/>
                  </a:lnTo>
                  <a:lnTo>
                    <a:pt x="5653774" y="79713"/>
                  </a:lnTo>
                  <a:lnTo>
                    <a:pt x="5691236" y="107446"/>
                  </a:lnTo>
                  <a:lnTo>
                    <a:pt x="5726036" y="138963"/>
                  </a:lnTo>
                  <a:lnTo>
                    <a:pt x="5757553" y="173763"/>
                  </a:lnTo>
                  <a:lnTo>
                    <a:pt x="5785286" y="211224"/>
                  </a:lnTo>
                  <a:lnTo>
                    <a:pt x="5809106" y="251036"/>
                  </a:lnTo>
                  <a:lnTo>
                    <a:pt x="5828884" y="292885"/>
                  </a:lnTo>
                  <a:lnTo>
                    <a:pt x="5844491" y="336463"/>
                  </a:lnTo>
                  <a:lnTo>
                    <a:pt x="5855799" y="381457"/>
                  </a:lnTo>
                  <a:lnTo>
                    <a:pt x="5862678" y="427556"/>
                  </a:lnTo>
                  <a:lnTo>
                    <a:pt x="5864999" y="474449"/>
                  </a:lnTo>
                  <a:lnTo>
                    <a:pt x="5864999" y="2372250"/>
                  </a:lnTo>
                  <a:lnTo>
                    <a:pt x="5862550" y="2420759"/>
                  </a:lnTo>
                  <a:lnTo>
                    <a:pt x="5855360" y="2467868"/>
                  </a:lnTo>
                  <a:lnTo>
                    <a:pt x="5843669" y="2513336"/>
                  </a:lnTo>
                  <a:lnTo>
                    <a:pt x="5827715" y="2556927"/>
                  </a:lnTo>
                  <a:lnTo>
                    <a:pt x="5807736" y="2598400"/>
                  </a:lnTo>
                  <a:lnTo>
                    <a:pt x="5783971" y="2637519"/>
                  </a:lnTo>
                  <a:lnTo>
                    <a:pt x="5756658" y="2674044"/>
                  </a:lnTo>
                  <a:lnTo>
                    <a:pt x="5726036" y="2707736"/>
                  </a:lnTo>
                  <a:lnTo>
                    <a:pt x="5692344" y="2738358"/>
                  </a:lnTo>
                  <a:lnTo>
                    <a:pt x="5655819" y="2765671"/>
                  </a:lnTo>
                  <a:lnTo>
                    <a:pt x="5616700" y="2789436"/>
                  </a:lnTo>
                  <a:lnTo>
                    <a:pt x="5575227" y="2809415"/>
                  </a:lnTo>
                  <a:lnTo>
                    <a:pt x="5531636" y="2825369"/>
                  </a:lnTo>
                  <a:lnTo>
                    <a:pt x="5486168" y="2837060"/>
                  </a:lnTo>
                  <a:lnTo>
                    <a:pt x="5439059" y="2844250"/>
                  </a:lnTo>
                  <a:lnTo>
                    <a:pt x="5390549" y="2846699"/>
                  </a:lnTo>
                  <a:close/>
                </a:path>
                <a:path w="5865495" h="3738245">
                  <a:moveTo>
                    <a:pt x="437001" y="3738001"/>
                  </a:moveTo>
                  <a:lnTo>
                    <a:pt x="977499" y="2846699"/>
                  </a:lnTo>
                  <a:lnTo>
                    <a:pt x="2443749" y="2846699"/>
                  </a:lnTo>
                  <a:lnTo>
                    <a:pt x="437001" y="3738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03249" y="582233"/>
              <a:ext cx="5865495" cy="3738245"/>
            </a:xfrm>
            <a:custGeom>
              <a:avLst/>
              <a:gdLst/>
              <a:ahLst/>
              <a:cxnLst/>
              <a:rect l="l" t="t" r="r" b="b"/>
              <a:pathLst>
                <a:path w="5865495" h="3738245">
                  <a:moveTo>
                    <a:pt x="0" y="474449"/>
                  </a:moveTo>
                  <a:lnTo>
                    <a:pt x="2449" y="425940"/>
                  </a:lnTo>
                  <a:lnTo>
                    <a:pt x="9639" y="378831"/>
                  </a:lnTo>
                  <a:lnTo>
                    <a:pt x="21330" y="333363"/>
                  </a:lnTo>
                  <a:lnTo>
                    <a:pt x="37284" y="289772"/>
                  </a:lnTo>
                  <a:lnTo>
                    <a:pt x="57263" y="248298"/>
                  </a:lnTo>
                  <a:lnTo>
                    <a:pt x="81028" y="209180"/>
                  </a:lnTo>
                  <a:lnTo>
                    <a:pt x="108341" y="172655"/>
                  </a:lnTo>
                  <a:lnTo>
                    <a:pt x="138963" y="138963"/>
                  </a:lnTo>
                  <a:lnTo>
                    <a:pt x="172655" y="108341"/>
                  </a:lnTo>
                  <a:lnTo>
                    <a:pt x="209180" y="81028"/>
                  </a:lnTo>
                  <a:lnTo>
                    <a:pt x="248298" y="57263"/>
                  </a:lnTo>
                  <a:lnTo>
                    <a:pt x="289772" y="37284"/>
                  </a:lnTo>
                  <a:lnTo>
                    <a:pt x="333363" y="21330"/>
                  </a:lnTo>
                  <a:lnTo>
                    <a:pt x="378831" y="9639"/>
                  </a:lnTo>
                  <a:lnTo>
                    <a:pt x="425940" y="2449"/>
                  </a:lnTo>
                  <a:lnTo>
                    <a:pt x="474449" y="0"/>
                  </a:lnTo>
                  <a:lnTo>
                    <a:pt x="977499" y="0"/>
                  </a:lnTo>
                  <a:lnTo>
                    <a:pt x="2443749" y="0"/>
                  </a:lnTo>
                  <a:lnTo>
                    <a:pt x="5390549" y="0"/>
                  </a:lnTo>
                  <a:lnTo>
                    <a:pt x="5437443" y="2321"/>
                  </a:lnTo>
                  <a:lnTo>
                    <a:pt x="5483542" y="9200"/>
                  </a:lnTo>
                  <a:lnTo>
                    <a:pt x="5528536" y="20508"/>
                  </a:lnTo>
                  <a:lnTo>
                    <a:pt x="5572114" y="36115"/>
                  </a:lnTo>
                  <a:lnTo>
                    <a:pt x="5613963" y="55893"/>
                  </a:lnTo>
                  <a:lnTo>
                    <a:pt x="5653774" y="79713"/>
                  </a:lnTo>
                  <a:lnTo>
                    <a:pt x="5691236" y="107446"/>
                  </a:lnTo>
                  <a:lnTo>
                    <a:pt x="5726036" y="138963"/>
                  </a:lnTo>
                  <a:lnTo>
                    <a:pt x="5757553" y="173763"/>
                  </a:lnTo>
                  <a:lnTo>
                    <a:pt x="5785286" y="211224"/>
                  </a:lnTo>
                  <a:lnTo>
                    <a:pt x="5809106" y="251036"/>
                  </a:lnTo>
                  <a:lnTo>
                    <a:pt x="5828884" y="292885"/>
                  </a:lnTo>
                  <a:lnTo>
                    <a:pt x="5844491" y="336463"/>
                  </a:lnTo>
                  <a:lnTo>
                    <a:pt x="5855799" y="381457"/>
                  </a:lnTo>
                  <a:lnTo>
                    <a:pt x="5862678" y="427556"/>
                  </a:lnTo>
                  <a:lnTo>
                    <a:pt x="5864999" y="474449"/>
                  </a:lnTo>
                  <a:lnTo>
                    <a:pt x="5864999" y="1660575"/>
                  </a:lnTo>
                  <a:lnTo>
                    <a:pt x="5864999" y="2372250"/>
                  </a:lnTo>
                  <a:lnTo>
                    <a:pt x="5862550" y="2420759"/>
                  </a:lnTo>
                  <a:lnTo>
                    <a:pt x="5855360" y="2467868"/>
                  </a:lnTo>
                  <a:lnTo>
                    <a:pt x="5843669" y="2513336"/>
                  </a:lnTo>
                  <a:lnTo>
                    <a:pt x="5827715" y="2556927"/>
                  </a:lnTo>
                  <a:lnTo>
                    <a:pt x="5807736" y="2598400"/>
                  </a:lnTo>
                  <a:lnTo>
                    <a:pt x="5783971" y="2637519"/>
                  </a:lnTo>
                  <a:lnTo>
                    <a:pt x="5756658" y="2674044"/>
                  </a:lnTo>
                  <a:lnTo>
                    <a:pt x="5726036" y="2707736"/>
                  </a:lnTo>
                  <a:lnTo>
                    <a:pt x="5692344" y="2738358"/>
                  </a:lnTo>
                  <a:lnTo>
                    <a:pt x="5655819" y="2765671"/>
                  </a:lnTo>
                  <a:lnTo>
                    <a:pt x="5616700" y="2789436"/>
                  </a:lnTo>
                  <a:lnTo>
                    <a:pt x="5575227" y="2809415"/>
                  </a:lnTo>
                  <a:lnTo>
                    <a:pt x="5531636" y="2825369"/>
                  </a:lnTo>
                  <a:lnTo>
                    <a:pt x="5486168" y="2837060"/>
                  </a:lnTo>
                  <a:lnTo>
                    <a:pt x="5439059" y="2844250"/>
                  </a:lnTo>
                  <a:lnTo>
                    <a:pt x="5390549" y="2846699"/>
                  </a:lnTo>
                  <a:lnTo>
                    <a:pt x="2443749" y="2846699"/>
                  </a:lnTo>
                  <a:lnTo>
                    <a:pt x="437001" y="3738001"/>
                  </a:lnTo>
                  <a:lnTo>
                    <a:pt x="977499" y="2846699"/>
                  </a:lnTo>
                  <a:lnTo>
                    <a:pt x="474449" y="2846699"/>
                  </a:lnTo>
                  <a:lnTo>
                    <a:pt x="425940" y="2844250"/>
                  </a:lnTo>
                  <a:lnTo>
                    <a:pt x="378831" y="2837060"/>
                  </a:lnTo>
                  <a:lnTo>
                    <a:pt x="333363" y="2825369"/>
                  </a:lnTo>
                  <a:lnTo>
                    <a:pt x="289772" y="2809415"/>
                  </a:lnTo>
                  <a:lnTo>
                    <a:pt x="248298" y="2789436"/>
                  </a:lnTo>
                  <a:lnTo>
                    <a:pt x="209180" y="2765671"/>
                  </a:lnTo>
                  <a:lnTo>
                    <a:pt x="172655" y="2738358"/>
                  </a:lnTo>
                  <a:lnTo>
                    <a:pt x="138963" y="2707736"/>
                  </a:lnTo>
                  <a:lnTo>
                    <a:pt x="108341" y="2674044"/>
                  </a:lnTo>
                  <a:lnTo>
                    <a:pt x="81028" y="2637519"/>
                  </a:lnTo>
                  <a:lnTo>
                    <a:pt x="57263" y="2598400"/>
                  </a:lnTo>
                  <a:lnTo>
                    <a:pt x="37284" y="2556927"/>
                  </a:lnTo>
                  <a:lnTo>
                    <a:pt x="21330" y="2513336"/>
                  </a:lnTo>
                  <a:lnTo>
                    <a:pt x="9639" y="2467868"/>
                  </a:lnTo>
                  <a:lnTo>
                    <a:pt x="2449" y="2420759"/>
                  </a:lnTo>
                  <a:lnTo>
                    <a:pt x="0" y="2372250"/>
                  </a:lnTo>
                  <a:lnTo>
                    <a:pt x="0" y="1660575"/>
                  </a:lnTo>
                  <a:lnTo>
                    <a:pt x="0" y="474449"/>
                  </a:lnTo>
                  <a:close/>
                </a:path>
              </a:pathLst>
            </a:custGeom>
            <a:ln w="76199">
              <a:solidFill>
                <a:srgbClr val="02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9956" y="838200"/>
            <a:ext cx="5212080" cy="2051203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lang="es-ES" sz="4300" spc="210" dirty="0">
                <a:solidFill>
                  <a:srgbClr val="37BDB5"/>
                </a:solidFill>
              </a:rPr>
              <a:t>¡Conseguiste una entrevista!</a:t>
            </a:r>
            <a:br>
              <a:rPr lang="es-ES" sz="4300" spc="210" dirty="0">
                <a:solidFill>
                  <a:srgbClr val="37BDB5"/>
                </a:solidFill>
              </a:rPr>
            </a:br>
            <a:r>
              <a:rPr lang="es-ES" sz="4300" spc="210" dirty="0">
                <a:solidFill>
                  <a:srgbClr val="37BDB5"/>
                </a:solidFill>
              </a:rPr>
              <a:t>¿Y ahora qué?</a:t>
            </a:r>
            <a:endParaRPr sz="4300" dirty="0"/>
          </a:p>
        </p:txBody>
      </p:sp>
      <p:sp>
        <p:nvSpPr>
          <p:cNvPr id="8" name="object 8"/>
          <p:cNvSpPr txBox="1"/>
          <p:nvPr/>
        </p:nvSpPr>
        <p:spPr>
          <a:xfrm>
            <a:off x="1681478" y="4609102"/>
            <a:ext cx="642116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500" dirty="0">
                <a:solidFill>
                  <a:srgbClr val="FFFFFF"/>
                </a:solidFill>
                <a:latin typeface="Calibri"/>
                <a:cs typeface="Calibri"/>
              </a:rPr>
              <a:t>Cómo prepararse para el éxito en la entrevista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8475" y="6476616"/>
            <a:ext cx="2888300" cy="267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¡</a:t>
            </a:r>
            <a:r>
              <a:rPr lang="en-US" dirty="0" err="1"/>
              <a:t>Conócete</a:t>
            </a:r>
            <a:r>
              <a:rPr lang="en-US" dirty="0"/>
              <a:t> a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!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692075"/>
            <a:ext cx="2964899" cy="21273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C6C0FB24-7D12-17C3-561E-1D3A5E526E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400" y="1296109"/>
            <a:ext cx="7162800" cy="4265782"/>
          </a:xfrm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Cuéntame un poco sobre ti?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Fortalezas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¿Qué haces bien? 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¿Qué tienes para ofrecer?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Espacio para crecer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Sé humilde, pero seguro. 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La honestidad es la mejor política. 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¡Todos tenemos espacio para crecer!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Valores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¿Qué es importante para ti?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¿Tus valores se alinean con los de la empresa u organización?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¿Cuál es tu experiencia?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¡Sé una ESTRELLA (STAR)!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70" dirty="0"/>
              <a:t>La </a:t>
            </a:r>
            <a:r>
              <a:rPr lang="en-US" spc="70" dirty="0" err="1"/>
              <a:t>técnica</a:t>
            </a:r>
            <a:r>
              <a:rPr lang="en-US" spc="70" dirty="0"/>
              <a:t> STAR (estrella)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781883"/>
            <a:ext cx="7289165" cy="3091872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lang="es-ES" sz="2400" b="1" dirty="0">
                <a:solidFill>
                  <a:srgbClr val="FFFFFF"/>
                </a:solidFill>
                <a:latin typeface="Calibri"/>
                <a:cs typeface="Calibri"/>
              </a:rPr>
              <a:t>Situación: </a:t>
            </a: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Describe la situación o evento que enfrentaste en la escuela, el trabajo o la vida.</a:t>
            </a: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lang="es-ES" sz="2400" b="1" dirty="0">
                <a:solidFill>
                  <a:srgbClr val="FFFFFF"/>
                </a:solidFill>
                <a:latin typeface="Calibri"/>
                <a:cs typeface="Calibri"/>
              </a:rPr>
              <a:t>Tarea: </a:t>
            </a: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¿Cuál fue la tarea que tuviste que completar?</a:t>
            </a: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lang="es-ES" sz="2400" b="1" dirty="0">
                <a:solidFill>
                  <a:srgbClr val="FFFFFF"/>
                </a:solidFill>
                <a:latin typeface="Calibri"/>
                <a:cs typeface="Calibri"/>
              </a:rPr>
              <a:t>Acción: </a:t>
            </a: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¿Qué hiciste para lograr esta tarea? ¡Sé específico!</a:t>
            </a: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lang="es-ES" sz="2400" dirty="0">
                <a:solidFill>
                  <a:schemeClr val="bg1"/>
                </a:solidFill>
                <a:latin typeface="Calibri"/>
                <a:cs typeface="Calibri"/>
              </a:rPr>
              <a:t>Respuesta: </a:t>
            </a: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¿Cuáles fueron los resultados de completar esta tarea?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199" y="228600"/>
            <a:ext cx="1919799" cy="1676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1613560"/>
            <a:ext cx="3806275" cy="7707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900" b="0" spc="125" dirty="0">
                <a:latin typeface="Calibri"/>
                <a:cs typeface="Calibri"/>
              </a:rPr>
              <a:t>¡</a:t>
            </a:r>
            <a:r>
              <a:rPr lang="en-US" sz="4900" b="0" spc="125" dirty="0" err="1"/>
              <a:t>S</a:t>
            </a:r>
            <a:r>
              <a:rPr lang="en-US" sz="4900" b="0" spc="125" dirty="0" err="1">
                <a:latin typeface="Calibri"/>
                <a:cs typeface="Calibri"/>
              </a:rPr>
              <a:t>é</a:t>
            </a:r>
            <a:r>
              <a:rPr lang="en-US" sz="4900" b="0" spc="125" dirty="0">
                <a:latin typeface="Calibri"/>
                <a:cs typeface="Calibri"/>
              </a:rPr>
              <a:t> </a:t>
            </a:r>
            <a:r>
              <a:rPr lang="en-US" sz="4900" b="0" spc="125" dirty="0" err="1">
                <a:latin typeface="Calibri"/>
                <a:cs typeface="Calibri"/>
              </a:rPr>
              <a:t>tú</a:t>
            </a:r>
            <a:r>
              <a:rPr lang="en-US" sz="4900" b="0" spc="125" dirty="0">
                <a:latin typeface="Calibri"/>
                <a:cs typeface="Calibri"/>
              </a:rPr>
              <a:t> </a:t>
            </a:r>
            <a:r>
              <a:rPr lang="en-US" sz="4900" b="0" spc="125" dirty="0" err="1">
                <a:latin typeface="Calibri"/>
                <a:cs typeface="Calibri"/>
              </a:rPr>
              <a:t>mismo</a:t>
            </a:r>
            <a:r>
              <a:rPr lang="en-US" sz="4900" b="0" spc="125" dirty="0">
                <a:latin typeface="Calibri"/>
                <a:cs typeface="Calibri"/>
              </a:rPr>
              <a:t>!</a:t>
            </a:r>
            <a:endParaRPr sz="49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4" name="object 4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11700" y="962575"/>
            <a:ext cx="8254365" cy="5188585"/>
            <a:chOff x="311700" y="962575"/>
            <a:chExt cx="8254365" cy="51885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6725" y="962575"/>
              <a:ext cx="4098724" cy="3157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700" y="3175650"/>
              <a:ext cx="4844825" cy="2975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966" y="3266448"/>
            <a:ext cx="277050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spc="105" dirty="0" err="1">
                <a:solidFill>
                  <a:srgbClr val="053149"/>
                </a:solidFill>
                <a:latin typeface="Calibri"/>
                <a:cs typeface="Calibri"/>
              </a:rPr>
              <a:t>Cuenta</a:t>
            </a:r>
            <a:r>
              <a:rPr lang="en-US" sz="2500" b="1" spc="105" dirty="0">
                <a:solidFill>
                  <a:srgbClr val="053149"/>
                </a:solidFill>
                <a:latin typeface="Calibri"/>
                <a:cs typeface="Calibri"/>
              </a:rPr>
              <a:t> </a:t>
            </a:r>
            <a:r>
              <a:rPr lang="en-US" sz="2500" b="1" spc="105" dirty="0" err="1">
                <a:solidFill>
                  <a:srgbClr val="053149"/>
                </a:solidFill>
                <a:latin typeface="Calibri"/>
                <a:cs typeface="Calibri"/>
              </a:rPr>
              <a:t>regresiva</a:t>
            </a:r>
            <a:r>
              <a:rPr lang="en-US" sz="2500" b="1" spc="105" dirty="0">
                <a:solidFill>
                  <a:srgbClr val="053149"/>
                </a:solidFill>
                <a:latin typeface="Calibri"/>
                <a:cs typeface="Calibri"/>
              </a:rPr>
              <a:t> de 24 horas</a:t>
            </a:r>
            <a:endParaRPr sz="25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4121" y="3264225"/>
            <a:ext cx="180867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55" dirty="0">
                <a:solidFill>
                  <a:srgbClr val="053149"/>
                </a:solidFill>
                <a:latin typeface="Calibri"/>
                <a:cs typeface="Calibri"/>
              </a:rPr>
              <a:t>Paso </a:t>
            </a:r>
            <a:r>
              <a:rPr sz="4200" b="1" spc="204" dirty="0">
                <a:solidFill>
                  <a:srgbClr val="053149"/>
                </a:solidFill>
                <a:latin typeface="Calibri"/>
                <a:cs typeface="Calibri"/>
              </a:rPr>
              <a:t>3</a:t>
            </a:r>
            <a:endParaRPr sz="4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849" y="1541933"/>
            <a:ext cx="1102561" cy="11178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6778075" cy="661532"/>
          </a:xfrm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25" dirty="0"/>
              <a:t>Paso</a:t>
            </a:r>
            <a:r>
              <a:rPr spc="125" dirty="0"/>
              <a:t> </a:t>
            </a:r>
            <a:r>
              <a:rPr spc="65" dirty="0"/>
              <a:t>3:</a:t>
            </a:r>
            <a:r>
              <a:rPr spc="130" dirty="0"/>
              <a:t>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regresiva</a:t>
            </a:r>
            <a:r>
              <a:rPr lang="en-US" dirty="0"/>
              <a:t> de 24 horas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477566" y="1598683"/>
            <a:ext cx="3178810" cy="964565"/>
            <a:chOff x="477566" y="1598683"/>
            <a:chExt cx="3178810" cy="964565"/>
          </a:xfrm>
        </p:grpSpPr>
        <p:sp>
          <p:nvSpPr>
            <p:cNvPr id="4" name="object 4"/>
            <p:cNvSpPr/>
            <p:nvPr/>
          </p:nvSpPr>
          <p:spPr>
            <a:xfrm>
              <a:off x="594502" y="1639741"/>
              <a:ext cx="3061335" cy="776605"/>
            </a:xfrm>
            <a:custGeom>
              <a:avLst/>
              <a:gdLst/>
              <a:ahLst/>
              <a:cxnLst/>
              <a:rect l="l" t="t" r="r" b="b"/>
              <a:pathLst>
                <a:path w="3061335" h="776605">
                  <a:moveTo>
                    <a:pt x="375568" y="776130"/>
                  </a:moveTo>
                  <a:lnTo>
                    <a:pt x="328140" y="773586"/>
                  </a:lnTo>
                  <a:lnTo>
                    <a:pt x="282511" y="765369"/>
                  </a:lnTo>
                  <a:lnTo>
                    <a:pt x="239033" y="751830"/>
                  </a:lnTo>
                  <a:lnTo>
                    <a:pt x="198058" y="733321"/>
                  </a:lnTo>
                  <a:lnTo>
                    <a:pt x="159938" y="710193"/>
                  </a:lnTo>
                  <a:lnTo>
                    <a:pt x="125026" y="682798"/>
                  </a:lnTo>
                  <a:lnTo>
                    <a:pt x="93672" y="651486"/>
                  </a:lnTo>
                  <a:lnTo>
                    <a:pt x="66230" y="616611"/>
                  </a:lnTo>
                  <a:lnTo>
                    <a:pt x="43050" y="578523"/>
                  </a:lnTo>
                  <a:lnTo>
                    <a:pt x="24485" y="537573"/>
                  </a:lnTo>
                  <a:lnTo>
                    <a:pt x="10887" y="494114"/>
                  </a:lnTo>
                  <a:lnTo>
                    <a:pt x="2608" y="448496"/>
                  </a:lnTo>
                  <a:lnTo>
                    <a:pt x="0" y="401071"/>
                  </a:lnTo>
                  <a:lnTo>
                    <a:pt x="3286" y="353596"/>
                  </a:lnTo>
                  <a:lnTo>
                    <a:pt x="12217" y="307832"/>
                  </a:lnTo>
                  <a:lnTo>
                    <a:pt x="26438" y="264136"/>
                  </a:lnTo>
                  <a:lnTo>
                    <a:pt x="45589" y="222866"/>
                  </a:lnTo>
                  <a:lnTo>
                    <a:pt x="69316" y="184380"/>
                  </a:lnTo>
                  <a:lnTo>
                    <a:pt x="97260" y="149034"/>
                  </a:lnTo>
                  <a:lnTo>
                    <a:pt x="129064" y="117186"/>
                  </a:lnTo>
                  <a:lnTo>
                    <a:pt x="164372" y="89194"/>
                  </a:lnTo>
                  <a:lnTo>
                    <a:pt x="202827" y="65415"/>
                  </a:lnTo>
                  <a:lnTo>
                    <a:pt x="244071" y="46207"/>
                  </a:lnTo>
                  <a:lnTo>
                    <a:pt x="287748" y="31928"/>
                  </a:lnTo>
                  <a:lnTo>
                    <a:pt x="333499" y="22934"/>
                  </a:lnTo>
                  <a:lnTo>
                    <a:pt x="380970" y="19583"/>
                  </a:lnTo>
                  <a:lnTo>
                    <a:pt x="2685746" y="0"/>
                  </a:lnTo>
                  <a:lnTo>
                    <a:pt x="2733174" y="2544"/>
                  </a:lnTo>
                  <a:lnTo>
                    <a:pt x="2778803" y="10761"/>
                  </a:lnTo>
                  <a:lnTo>
                    <a:pt x="2822281" y="24300"/>
                  </a:lnTo>
                  <a:lnTo>
                    <a:pt x="2863256" y="42809"/>
                  </a:lnTo>
                  <a:lnTo>
                    <a:pt x="2901376" y="65937"/>
                  </a:lnTo>
                  <a:lnTo>
                    <a:pt x="2936288" y="93332"/>
                  </a:lnTo>
                  <a:lnTo>
                    <a:pt x="2967642" y="124643"/>
                  </a:lnTo>
                  <a:lnTo>
                    <a:pt x="2995085" y="159519"/>
                  </a:lnTo>
                  <a:lnTo>
                    <a:pt x="3018264" y="197607"/>
                  </a:lnTo>
                  <a:lnTo>
                    <a:pt x="3036829" y="238557"/>
                  </a:lnTo>
                  <a:lnTo>
                    <a:pt x="3050427" y="282016"/>
                  </a:lnTo>
                  <a:lnTo>
                    <a:pt x="3058706" y="327634"/>
                  </a:lnTo>
                  <a:lnTo>
                    <a:pt x="3061315" y="375059"/>
                  </a:lnTo>
                  <a:lnTo>
                    <a:pt x="3057679" y="424808"/>
                  </a:lnTo>
                  <a:lnTo>
                    <a:pt x="3047654" y="473339"/>
                  </a:lnTo>
                  <a:lnTo>
                    <a:pt x="3031487" y="520062"/>
                  </a:lnTo>
                  <a:lnTo>
                    <a:pt x="3009426" y="564387"/>
                  </a:lnTo>
                  <a:lnTo>
                    <a:pt x="2981718" y="605722"/>
                  </a:lnTo>
                  <a:lnTo>
                    <a:pt x="2948612" y="643480"/>
                  </a:lnTo>
                  <a:lnTo>
                    <a:pt x="2910900" y="676637"/>
                  </a:lnTo>
                  <a:lnTo>
                    <a:pt x="2869602" y="704401"/>
                  </a:lnTo>
                  <a:lnTo>
                    <a:pt x="2825307" y="726522"/>
                  </a:lnTo>
                  <a:lnTo>
                    <a:pt x="2778607" y="742752"/>
                  </a:lnTo>
                  <a:lnTo>
                    <a:pt x="2730089" y="752843"/>
                  </a:lnTo>
                  <a:lnTo>
                    <a:pt x="2680344" y="756546"/>
                  </a:lnTo>
                  <a:lnTo>
                    <a:pt x="375568" y="776130"/>
                  </a:lnTo>
                  <a:close/>
                </a:path>
              </a:pathLst>
            </a:custGeom>
            <a:solidFill>
              <a:srgbClr val="145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6" y="1598683"/>
              <a:ext cx="831263" cy="9641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6658" y="1777164"/>
              <a:ext cx="373380" cy="506095"/>
            </a:xfrm>
            <a:custGeom>
              <a:avLst/>
              <a:gdLst/>
              <a:ahLst/>
              <a:cxnLst/>
              <a:rect l="l" t="t" r="r" b="b"/>
              <a:pathLst>
                <a:path w="373380" h="506094">
                  <a:moveTo>
                    <a:pt x="173098" y="505609"/>
                  </a:moveTo>
                  <a:lnTo>
                    <a:pt x="135776" y="496763"/>
                  </a:lnTo>
                  <a:lnTo>
                    <a:pt x="101543" y="478576"/>
                  </a:lnTo>
                  <a:lnTo>
                    <a:pt x="71095" y="452140"/>
                  </a:lnTo>
                  <a:lnTo>
                    <a:pt x="45129" y="418545"/>
                  </a:lnTo>
                  <a:lnTo>
                    <a:pt x="24341" y="378882"/>
                  </a:lnTo>
                  <a:lnTo>
                    <a:pt x="9425" y="334242"/>
                  </a:lnTo>
                  <a:lnTo>
                    <a:pt x="1080" y="285715"/>
                  </a:lnTo>
                  <a:lnTo>
                    <a:pt x="0" y="234391"/>
                  </a:lnTo>
                  <a:lnTo>
                    <a:pt x="6499" y="183817"/>
                  </a:lnTo>
                  <a:lnTo>
                    <a:pt x="19893" y="137435"/>
                  </a:lnTo>
                  <a:lnTo>
                    <a:pt x="39376" y="96190"/>
                  </a:lnTo>
                  <a:lnTo>
                    <a:pt x="64144" y="61024"/>
                  </a:lnTo>
                  <a:lnTo>
                    <a:pt x="93394" y="32880"/>
                  </a:lnTo>
                  <a:lnTo>
                    <a:pt x="126321" y="12699"/>
                  </a:lnTo>
                  <a:lnTo>
                    <a:pt x="199989" y="0"/>
                  </a:lnTo>
                  <a:lnTo>
                    <a:pt x="236291" y="8511"/>
                  </a:lnTo>
                  <a:lnTo>
                    <a:pt x="270352" y="26289"/>
                  </a:lnTo>
                  <a:lnTo>
                    <a:pt x="301224" y="52689"/>
                  </a:lnTo>
                  <a:lnTo>
                    <a:pt x="327957" y="87064"/>
                  </a:lnTo>
                  <a:lnTo>
                    <a:pt x="349205" y="127868"/>
                  </a:lnTo>
                  <a:lnTo>
                    <a:pt x="364032" y="173072"/>
                  </a:lnTo>
                  <a:lnTo>
                    <a:pt x="372105" y="221310"/>
                  </a:lnTo>
                  <a:lnTo>
                    <a:pt x="373087" y="271217"/>
                  </a:lnTo>
                  <a:lnTo>
                    <a:pt x="366587" y="321792"/>
                  </a:lnTo>
                  <a:lnTo>
                    <a:pt x="353194" y="368174"/>
                  </a:lnTo>
                  <a:lnTo>
                    <a:pt x="333710" y="409419"/>
                  </a:lnTo>
                  <a:lnTo>
                    <a:pt x="308942" y="444585"/>
                  </a:lnTo>
                  <a:lnTo>
                    <a:pt x="279692" y="472729"/>
                  </a:lnTo>
                  <a:lnTo>
                    <a:pt x="246765" y="492910"/>
                  </a:lnTo>
                  <a:lnTo>
                    <a:pt x="173098" y="505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300000">
            <a:off x="806171" y="1953711"/>
            <a:ext cx="177302" cy="174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2000" b="1" spc="-50" dirty="0">
                <a:solidFill>
                  <a:srgbClr val="145B54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4712" y="1854089"/>
            <a:ext cx="25757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20" dirty="0" err="1">
                <a:solidFill>
                  <a:srgbClr val="FFFFFF"/>
                </a:solidFill>
                <a:latin typeface="Trebuchet MS"/>
                <a:cs typeface="Trebuchet MS"/>
              </a:rPr>
              <a:t>Consejos</a:t>
            </a:r>
            <a:r>
              <a:rPr lang="en-US" b="1" spc="-20" dirty="0">
                <a:solidFill>
                  <a:srgbClr val="FFFFFF"/>
                </a:solidFill>
                <a:latin typeface="Trebuchet MS"/>
                <a:cs typeface="Trebuchet MS"/>
              </a:rPr>
              <a:t> de </a:t>
            </a:r>
            <a:r>
              <a:rPr lang="en-US" b="1" spc="-20" dirty="0" err="1">
                <a:solidFill>
                  <a:srgbClr val="FFFFFF"/>
                </a:solidFill>
                <a:latin typeface="Trebuchet MS"/>
                <a:cs typeface="Trebuchet MS"/>
              </a:rPr>
              <a:t>bienestar</a:t>
            </a:r>
            <a:endParaRPr baseline="2314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62053" y="2950845"/>
            <a:ext cx="3159760" cy="956310"/>
            <a:chOff x="2214012" y="2960843"/>
            <a:chExt cx="3159760" cy="956310"/>
          </a:xfrm>
        </p:grpSpPr>
        <p:sp>
          <p:nvSpPr>
            <p:cNvPr id="10" name="object 10"/>
            <p:cNvSpPr/>
            <p:nvPr/>
          </p:nvSpPr>
          <p:spPr>
            <a:xfrm>
              <a:off x="2333037" y="3021670"/>
              <a:ext cx="3040380" cy="749300"/>
            </a:xfrm>
            <a:custGeom>
              <a:avLst/>
              <a:gdLst/>
              <a:ahLst/>
              <a:cxnLst/>
              <a:rect l="l" t="t" r="r" b="b"/>
              <a:pathLst>
                <a:path w="3040379" h="749300">
                  <a:moveTo>
                    <a:pt x="2665766" y="748960"/>
                  </a:moveTo>
                  <a:lnTo>
                    <a:pt x="374480" y="748960"/>
                  </a:lnTo>
                  <a:lnTo>
                    <a:pt x="327506" y="746042"/>
                  </a:lnTo>
                  <a:lnTo>
                    <a:pt x="282273" y="737523"/>
                  </a:lnTo>
                  <a:lnTo>
                    <a:pt x="239132" y="723753"/>
                  </a:lnTo>
                  <a:lnTo>
                    <a:pt x="198435" y="705084"/>
                  </a:lnTo>
                  <a:lnTo>
                    <a:pt x="160531" y="681865"/>
                  </a:lnTo>
                  <a:lnTo>
                    <a:pt x="125773" y="654449"/>
                  </a:lnTo>
                  <a:lnTo>
                    <a:pt x="94510" y="623187"/>
                  </a:lnTo>
                  <a:lnTo>
                    <a:pt x="67094" y="588428"/>
                  </a:lnTo>
                  <a:lnTo>
                    <a:pt x="43876" y="550525"/>
                  </a:lnTo>
                  <a:lnTo>
                    <a:pt x="25206" y="509827"/>
                  </a:lnTo>
                  <a:lnTo>
                    <a:pt x="11436" y="466686"/>
                  </a:lnTo>
                  <a:lnTo>
                    <a:pt x="2917" y="421454"/>
                  </a:lnTo>
                  <a:lnTo>
                    <a:pt x="0" y="374480"/>
                  </a:lnTo>
                  <a:lnTo>
                    <a:pt x="2917" y="327506"/>
                  </a:lnTo>
                  <a:lnTo>
                    <a:pt x="11436" y="282273"/>
                  </a:lnTo>
                  <a:lnTo>
                    <a:pt x="25206" y="239132"/>
                  </a:lnTo>
                  <a:lnTo>
                    <a:pt x="43876" y="198435"/>
                  </a:lnTo>
                  <a:lnTo>
                    <a:pt x="67094" y="160531"/>
                  </a:lnTo>
                  <a:lnTo>
                    <a:pt x="94510" y="125773"/>
                  </a:lnTo>
                  <a:lnTo>
                    <a:pt x="125773" y="94510"/>
                  </a:lnTo>
                  <a:lnTo>
                    <a:pt x="160531" y="67094"/>
                  </a:lnTo>
                  <a:lnTo>
                    <a:pt x="198435" y="43876"/>
                  </a:lnTo>
                  <a:lnTo>
                    <a:pt x="239132" y="25206"/>
                  </a:lnTo>
                  <a:lnTo>
                    <a:pt x="282273" y="11436"/>
                  </a:lnTo>
                  <a:lnTo>
                    <a:pt x="327506" y="2917"/>
                  </a:lnTo>
                  <a:lnTo>
                    <a:pt x="374480" y="0"/>
                  </a:lnTo>
                  <a:lnTo>
                    <a:pt x="2665766" y="0"/>
                  </a:lnTo>
                  <a:lnTo>
                    <a:pt x="2712741" y="2917"/>
                  </a:lnTo>
                  <a:lnTo>
                    <a:pt x="2757973" y="11436"/>
                  </a:lnTo>
                  <a:lnTo>
                    <a:pt x="2801114" y="25206"/>
                  </a:lnTo>
                  <a:lnTo>
                    <a:pt x="2841812" y="43876"/>
                  </a:lnTo>
                  <a:lnTo>
                    <a:pt x="2879715" y="67094"/>
                  </a:lnTo>
                  <a:lnTo>
                    <a:pt x="2914474" y="94510"/>
                  </a:lnTo>
                  <a:lnTo>
                    <a:pt x="2945736" y="125773"/>
                  </a:lnTo>
                  <a:lnTo>
                    <a:pt x="2973152" y="160531"/>
                  </a:lnTo>
                  <a:lnTo>
                    <a:pt x="2996370" y="198435"/>
                  </a:lnTo>
                  <a:lnTo>
                    <a:pt x="3015040" y="239132"/>
                  </a:lnTo>
                  <a:lnTo>
                    <a:pt x="3028810" y="282273"/>
                  </a:lnTo>
                  <a:lnTo>
                    <a:pt x="3037329" y="327506"/>
                  </a:lnTo>
                  <a:lnTo>
                    <a:pt x="3040246" y="374480"/>
                  </a:lnTo>
                  <a:lnTo>
                    <a:pt x="3036999" y="423703"/>
                  </a:lnTo>
                  <a:lnTo>
                    <a:pt x="3027417" y="471666"/>
                  </a:lnTo>
                  <a:lnTo>
                    <a:pt x="3011741" y="517787"/>
                  </a:lnTo>
                  <a:lnTo>
                    <a:pt x="2990213" y="561484"/>
                  </a:lnTo>
                  <a:lnTo>
                    <a:pt x="2963074" y="602175"/>
                  </a:lnTo>
                  <a:lnTo>
                    <a:pt x="2930564" y="639277"/>
                  </a:lnTo>
                  <a:lnTo>
                    <a:pt x="2893462" y="671787"/>
                  </a:lnTo>
                  <a:lnTo>
                    <a:pt x="2852771" y="698926"/>
                  </a:lnTo>
                  <a:lnTo>
                    <a:pt x="2809074" y="720454"/>
                  </a:lnTo>
                  <a:lnTo>
                    <a:pt x="2762953" y="736130"/>
                  </a:lnTo>
                  <a:lnTo>
                    <a:pt x="2714990" y="745712"/>
                  </a:lnTo>
                  <a:lnTo>
                    <a:pt x="2665766" y="748960"/>
                  </a:lnTo>
                  <a:close/>
                </a:path>
              </a:pathLst>
            </a:custGeom>
            <a:solidFill>
              <a:srgbClr val="1C7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4012" y="2960843"/>
              <a:ext cx="831397" cy="9561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42612" y="3138643"/>
              <a:ext cx="374650" cy="499109"/>
            </a:xfrm>
            <a:custGeom>
              <a:avLst/>
              <a:gdLst/>
              <a:ahLst/>
              <a:cxnLst/>
              <a:rect l="l" t="t" r="r" b="b"/>
              <a:pathLst>
                <a:path w="374650" h="499110">
                  <a:moveTo>
                    <a:pt x="187098" y="498929"/>
                  </a:moveTo>
                  <a:lnTo>
                    <a:pt x="144198" y="492341"/>
                  </a:lnTo>
                  <a:lnTo>
                    <a:pt x="104817" y="473573"/>
                  </a:lnTo>
                  <a:lnTo>
                    <a:pt x="70077" y="444125"/>
                  </a:lnTo>
                  <a:lnTo>
                    <a:pt x="41103" y="405492"/>
                  </a:lnTo>
                  <a:lnTo>
                    <a:pt x="19016" y="359173"/>
                  </a:lnTo>
                  <a:lnTo>
                    <a:pt x="4941" y="306664"/>
                  </a:lnTo>
                  <a:lnTo>
                    <a:pt x="0" y="249464"/>
                  </a:lnTo>
                  <a:lnTo>
                    <a:pt x="4941" y="192264"/>
                  </a:lnTo>
                  <a:lnTo>
                    <a:pt x="19016" y="139756"/>
                  </a:lnTo>
                  <a:lnTo>
                    <a:pt x="41103" y="93437"/>
                  </a:lnTo>
                  <a:lnTo>
                    <a:pt x="70077" y="54804"/>
                  </a:lnTo>
                  <a:lnTo>
                    <a:pt x="104817" y="25355"/>
                  </a:lnTo>
                  <a:lnTo>
                    <a:pt x="144198" y="6588"/>
                  </a:lnTo>
                  <a:lnTo>
                    <a:pt x="187098" y="0"/>
                  </a:lnTo>
                  <a:lnTo>
                    <a:pt x="223770" y="4837"/>
                  </a:lnTo>
                  <a:lnTo>
                    <a:pt x="290900" y="41912"/>
                  </a:lnTo>
                  <a:lnTo>
                    <a:pt x="319397" y="73066"/>
                  </a:lnTo>
                  <a:lnTo>
                    <a:pt x="342762" y="111061"/>
                  </a:lnTo>
                  <a:lnTo>
                    <a:pt x="359955" y="153998"/>
                  </a:lnTo>
                  <a:lnTo>
                    <a:pt x="370568" y="200569"/>
                  </a:lnTo>
                  <a:lnTo>
                    <a:pt x="374197" y="249464"/>
                  </a:lnTo>
                  <a:lnTo>
                    <a:pt x="369255" y="306664"/>
                  </a:lnTo>
                  <a:lnTo>
                    <a:pt x="355180" y="359173"/>
                  </a:lnTo>
                  <a:lnTo>
                    <a:pt x="333093" y="405492"/>
                  </a:lnTo>
                  <a:lnTo>
                    <a:pt x="304119" y="444125"/>
                  </a:lnTo>
                  <a:lnTo>
                    <a:pt x="269379" y="473573"/>
                  </a:lnTo>
                  <a:lnTo>
                    <a:pt x="229998" y="492341"/>
                  </a:lnTo>
                  <a:lnTo>
                    <a:pt x="187098" y="498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90445" y="3192826"/>
            <a:ext cx="2831013" cy="57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280" algn="l"/>
              </a:tabLst>
            </a:pPr>
            <a:r>
              <a:rPr lang="es-ES" b="1" spc="-50" dirty="0">
                <a:solidFill>
                  <a:schemeClr val="tx1"/>
                </a:solidFill>
                <a:latin typeface="Trebuchet MS"/>
                <a:cs typeface="Trebuchet MS"/>
              </a:rPr>
              <a:t>2 </a:t>
            </a:r>
            <a:r>
              <a:rPr lang="es-ES" b="1" spc="-50" dirty="0">
                <a:solidFill>
                  <a:schemeClr val="bg1"/>
                </a:solidFill>
                <a:latin typeface="Trebuchet MS"/>
                <a:cs typeface="Trebuchet MS"/>
              </a:rPr>
              <a:t>  Configuración de la    	entrevista</a:t>
            </a:r>
            <a:endParaRPr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96520" y="4386513"/>
            <a:ext cx="3159760" cy="956310"/>
            <a:chOff x="4818564" y="4386386"/>
            <a:chExt cx="3159760" cy="956310"/>
          </a:xfrm>
        </p:grpSpPr>
        <p:sp>
          <p:nvSpPr>
            <p:cNvPr id="15" name="object 15"/>
            <p:cNvSpPr/>
            <p:nvPr/>
          </p:nvSpPr>
          <p:spPr>
            <a:xfrm>
              <a:off x="4937671" y="4447018"/>
              <a:ext cx="3040380" cy="749300"/>
            </a:xfrm>
            <a:custGeom>
              <a:avLst/>
              <a:gdLst/>
              <a:ahLst/>
              <a:cxnLst/>
              <a:rect l="l" t="t" r="r" b="b"/>
              <a:pathLst>
                <a:path w="3040379" h="749300">
                  <a:moveTo>
                    <a:pt x="2665766" y="748960"/>
                  </a:moveTo>
                  <a:lnTo>
                    <a:pt x="374479" y="748960"/>
                  </a:lnTo>
                  <a:lnTo>
                    <a:pt x="327506" y="746042"/>
                  </a:lnTo>
                  <a:lnTo>
                    <a:pt x="282273" y="737523"/>
                  </a:lnTo>
                  <a:lnTo>
                    <a:pt x="239132" y="723753"/>
                  </a:lnTo>
                  <a:lnTo>
                    <a:pt x="198435" y="705084"/>
                  </a:lnTo>
                  <a:lnTo>
                    <a:pt x="160531" y="681866"/>
                  </a:lnTo>
                  <a:lnTo>
                    <a:pt x="125772" y="654450"/>
                  </a:lnTo>
                  <a:lnTo>
                    <a:pt x="94510" y="623187"/>
                  </a:lnTo>
                  <a:lnTo>
                    <a:pt x="67094" y="588428"/>
                  </a:lnTo>
                  <a:lnTo>
                    <a:pt x="43876" y="550525"/>
                  </a:lnTo>
                  <a:lnTo>
                    <a:pt x="25206" y="509827"/>
                  </a:lnTo>
                  <a:lnTo>
                    <a:pt x="11436" y="466686"/>
                  </a:lnTo>
                  <a:lnTo>
                    <a:pt x="2917" y="421454"/>
                  </a:lnTo>
                  <a:lnTo>
                    <a:pt x="0" y="374479"/>
                  </a:lnTo>
                  <a:lnTo>
                    <a:pt x="2917" y="327506"/>
                  </a:lnTo>
                  <a:lnTo>
                    <a:pt x="11436" y="282273"/>
                  </a:lnTo>
                  <a:lnTo>
                    <a:pt x="25206" y="239132"/>
                  </a:lnTo>
                  <a:lnTo>
                    <a:pt x="43876" y="198435"/>
                  </a:lnTo>
                  <a:lnTo>
                    <a:pt x="67094" y="160531"/>
                  </a:lnTo>
                  <a:lnTo>
                    <a:pt x="94510" y="125772"/>
                  </a:lnTo>
                  <a:lnTo>
                    <a:pt x="125772" y="94510"/>
                  </a:lnTo>
                  <a:lnTo>
                    <a:pt x="160531" y="67094"/>
                  </a:lnTo>
                  <a:lnTo>
                    <a:pt x="198435" y="43876"/>
                  </a:lnTo>
                  <a:lnTo>
                    <a:pt x="239132" y="25206"/>
                  </a:lnTo>
                  <a:lnTo>
                    <a:pt x="282273" y="11436"/>
                  </a:lnTo>
                  <a:lnTo>
                    <a:pt x="327506" y="2917"/>
                  </a:lnTo>
                  <a:lnTo>
                    <a:pt x="374479" y="0"/>
                  </a:lnTo>
                  <a:lnTo>
                    <a:pt x="2665766" y="0"/>
                  </a:lnTo>
                  <a:lnTo>
                    <a:pt x="2712740" y="2917"/>
                  </a:lnTo>
                  <a:lnTo>
                    <a:pt x="2757973" y="11436"/>
                  </a:lnTo>
                  <a:lnTo>
                    <a:pt x="2801114" y="25206"/>
                  </a:lnTo>
                  <a:lnTo>
                    <a:pt x="2841811" y="43876"/>
                  </a:lnTo>
                  <a:lnTo>
                    <a:pt x="2879715" y="67094"/>
                  </a:lnTo>
                  <a:lnTo>
                    <a:pt x="2914473" y="94510"/>
                  </a:lnTo>
                  <a:lnTo>
                    <a:pt x="2945736" y="125772"/>
                  </a:lnTo>
                  <a:lnTo>
                    <a:pt x="2973152" y="160531"/>
                  </a:lnTo>
                  <a:lnTo>
                    <a:pt x="2996370" y="198435"/>
                  </a:lnTo>
                  <a:lnTo>
                    <a:pt x="3015040" y="239132"/>
                  </a:lnTo>
                  <a:lnTo>
                    <a:pt x="3028810" y="282273"/>
                  </a:lnTo>
                  <a:lnTo>
                    <a:pt x="3037329" y="327506"/>
                  </a:lnTo>
                  <a:lnTo>
                    <a:pt x="3040247" y="374479"/>
                  </a:lnTo>
                  <a:lnTo>
                    <a:pt x="3036999" y="423703"/>
                  </a:lnTo>
                  <a:lnTo>
                    <a:pt x="3027417" y="471666"/>
                  </a:lnTo>
                  <a:lnTo>
                    <a:pt x="3011741" y="517787"/>
                  </a:lnTo>
                  <a:lnTo>
                    <a:pt x="2990213" y="561484"/>
                  </a:lnTo>
                  <a:lnTo>
                    <a:pt x="2963074" y="602175"/>
                  </a:lnTo>
                  <a:lnTo>
                    <a:pt x="2930564" y="639277"/>
                  </a:lnTo>
                  <a:lnTo>
                    <a:pt x="2893461" y="671787"/>
                  </a:lnTo>
                  <a:lnTo>
                    <a:pt x="2852771" y="698926"/>
                  </a:lnTo>
                  <a:lnTo>
                    <a:pt x="2809074" y="720454"/>
                  </a:lnTo>
                  <a:lnTo>
                    <a:pt x="2762953" y="736130"/>
                  </a:lnTo>
                  <a:lnTo>
                    <a:pt x="2714990" y="745712"/>
                  </a:lnTo>
                  <a:lnTo>
                    <a:pt x="2665766" y="748960"/>
                  </a:lnTo>
                  <a:close/>
                </a:path>
              </a:pathLst>
            </a:custGeom>
            <a:solidFill>
              <a:srgbClr val="24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8564" y="4386386"/>
              <a:ext cx="831397" cy="9561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47163" y="4564186"/>
              <a:ext cx="374650" cy="499109"/>
            </a:xfrm>
            <a:custGeom>
              <a:avLst/>
              <a:gdLst/>
              <a:ahLst/>
              <a:cxnLst/>
              <a:rect l="l" t="t" r="r" b="b"/>
              <a:pathLst>
                <a:path w="374650" h="499110">
                  <a:moveTo>
                    <a:pt x="187098" y="498929"/>
                  </a:moveTo>
                  <a:lnTo>
                    <a:pt x="144198" y="492341"/>
                  </a:lnTo>
                  <a:lnTo>
                    <a:pt x="104817" y="473573"/>
                  </a:lnTo>
                  <a:lnTo>
                    <a:pt x="70077" y="444125"/>
                  </a:lnTo>
                  <a:lnTo>
                    <a:pt x="41103" y="405492"/>
                  </a:lnTo>
                  <a:lnTo>
                    <a:pt x="19016" y="359173"/>
                  </a:lnTo>
                  <a:lnTo>
                    <a:pt x="4941" y="306664"/>
                  </a:lnTo>
                  <a:lnTo>
                    <a:pt x="0" y="249464"/>
                  </a:lnTo>
                  <a:lnTo>
                    <a:pt x="4941" y="192264"/>
                  </a:lnTo>
                  <a:lnTo>
                    <a:pt x="19016" y="139756"/>
                  </a:lnTo>
                  <a:lnTo>
                    <a:pt x="41103" y="93437"/>
                  </a:lnTo>
                  <a:lnTo>
                    <a:pt x="70077" y="54804"/>
                  </a:lnTo>
                  <a:lnTo>
                    <a:pt x="104817" y="25355"/>
                  </a:lnTo>
                  <a:lnTo>
                    <a:pt x="144198" y="6588"/>
                  </a:lnTo>
                  <a:lnTo>
                    <a:pt x="187098" y="0"/>
                  </a:lnTo>
                  <a:lnTo>
                    <a:pt x="223770" y="4837"/>
                  </a:lnTo>
                  <a:lnTo>
                    <a:pt x="290901" y="41913"/>
                  </a:lnTo>
                  <a:lnTo>
                    <a:pt x="319397" y="73066"/>
                  </a:lnTo>
                  <a:lnTo>
                    <a:pt x="342762" y="111061"/>
                  </a:lnTo>
                  <a:lnTo>
                    <a:pt x="359955" y="153998"/>
                  </a:lnTo>
                  <a:lnTo>
                    <a:pt x="370568" y="200569"/>
                  </a:lnTo>
                  <a:lnTo>
                    <a:pt x="374197" y="249464"/>
                  </a:lnTo>
                  <a:lnTo>
                    <a:pt x="369255" y="306664"/>
                  </a:lnTo>
                  <a:lnTo>
                    <a:pt x="355180" y="359173"/>
                  </a:lnTo>
                  <a:lnTo>
                    <a:pt x="333093" y="405492"/>
                  </a:lnTo>
                  <a:lnTo>
                    <a:pt x="304119" y="444125"/>
                  </a:lnTo>
                  <a:lnTo>
                    <a:pt x="269380" y="473573"/>
                  </a:lnTo>
                  <a:lnTo>
                    <a:pt x="229998" y="492341"/>
                  </a:lnTo>
                  <a:lnTo>
                    <a:pt x="187098" y="498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29806" y="4649032"/>
            <a:ext cx="1130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249B90"/>
                </a:solidFill>
                <a:latin typeface="Trebuchet MS"/>
                <a:cs typeface="Trebuchet MS"/>
              </a:rPr>
              <a:t>3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5445" y="4604671"/>
            <a:ext cx="24808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Trebuchet MS"/>
                <a:cs typeface="Trebuchet MS"/>
              </a:rPr>
              <a:t>Manejar</a:t>
            </a:r>
            <a:r>
              <a:rPr lang="en-US" sz="2000" b="1" dirty="0">
                <a:solidFill>
                  <a:srgbClr val="FFFFFF"/>
                </a:solidFill>
                <a:latin typeface="Trebuchet MS"/>
                <a:cs typeface="Trebuchet MS"/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  <a:latin typeface="Trebuchet MS"/>
                <a:cs typeface="Trebuchet MS"/>
              </a:rPr>
              <a:t>ansiedad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21" name="object 21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5635075" cy="661532"/>
          </a:xfrm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regresiva</a:t>
            </a:r>
            <a:r>
              <a:rPr lang="en-US" dirty="0"/>
              <a:t> de 24 horas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74954" y="3296252"/>
            <a:ext cx="6674326" cy="200311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50" dirty="0">
                <a:solidFill>
                  <a:srgbClr val="FFFFFF"/>
                </a:solidFill>
                <a:latin typeface="Calibri"/>
                <a:cs typeface="Calibri"/>
              </a:rPr>
              <a:t>Duerma de 7 a 8 horas si es posible la noche anterior.</a:t>
            </a:r>
          </a:p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50" dirty="0">
                <a:solidFill>
                  <a:srgbClr val="FFFFFF"/>
                </a:solidFill>
                <a:latin typeface="Calibri"/>
                <a:cs typeface="Calibri"/>
              </a:rPr>
              <a:t>Empiece el día con alimentos energizantes y comidas equilibradas.</a:t>
            </a:r>
          </a:p>
          <a:p>
            <a:pPr marL="379095" indent="-366395">
              <a:lnSpc>
                <a:spcPct val="100000"/>
              </a:lnSpc>
              <a:spcBef>
                <a:spcPts val="42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50" dirty="0">
                <a:solidFill>
                  <a:srgbClr val="FFFFFF"/>
                </a:solidFill>
                <a:latin typeface="Calibri"/>
                <a:cs typeface="Calibri"/>
              </a:rPr>
              <a:t>Hidrátese con agua y evite el exceso de cafeína.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3691" y="1947083"/>
            <a:ext cx="3178810" cy="964565"/>
            <a:chOff x="343691" y="1947083"/>
            <a:chExt cx="3178810" cy="964565"/>
          </a:xfrm>
        </p:grpSpPr>
        <p:sp>
          <p:nvSpPr>
            <p:cNvPr id="5" name="object 5"/>
            <p:cNvSpPr/>
            <p:nvPr/>
          </p:nvSpPr>
          <p:spPr>
            <a:xfrm>
              <a:off x="460627" y="1988141"/>
              <a:ext cx="3061335" cy="776605"/>
            </a:xfrm>
            <a:custGeom>
              <a:avLst/>
              <a:gdLst/>
              <a:ahLst/>
              <a:cxnLst/>
              <a:rect l="l" t="t" r="r" b="b"/>
              <a:pathLst>
                <a:path w="3061335" h="776605">
                  <a:moveTo>
                    <a:pt x="375568" y="776130"/>
                  </a:moveTo>
                  <a:lnTo>
                    <a:pt x="328140" y="773586"/>
                  </a:lnTo>
                  <a:lnTo>
                    <a:pt x="282511" y="765369"/>
                  </a:lnTo>
                  <a:lnTo>
                    <a:pt x="239033" y="751830"/>
                  </a:lnTo>
                  <a:lnTo>
                    <a:pt x="198058" y="733321"/>
                  </a:lnTo>
                  <a:lnTo>
                    <a:pt x="159938" y="710193"/>
                  </a:lnTo>
                  <a:lnTo>
                    <a:pt x="125026" y="682798"/>
                  </a:lnTo>
                  <a:lnTo>
                    <a:pt x="93672" y="651486"/>
                  </a:lnTo>
                  <a:lnTo>
                    <a:pt x="66230" y="616611"/>
                  </a:lnTo>
                  <a:lnTo>
                    <a:pt x="43050" y="578523"/>
                  </a:lnTo>
                  <a:lnTo>
                    <a:pt x="24485" y="537573"/>
                  </a:lnTo>
                  <a:lnTo>
                    <a:pt x="10887" y="494114"/>
                  </a:lnTo>
                  <a:lnTo>
                    <a:pt x="2608" y="448496"/>
                  </a:lnTo>
                  <a:lnTo>
                    <a:pt x="0" y="401071"/>
                  </a:lnTo>
                  <a:lnTo>
                    <a:pt x="3286" y="353596"/>
                  </a:lnTo>
                  <a:lnTo>
                    <a:pt x="12217" y="307832"/>
                  </a:lnTo>
                  <a:lnTo>
                    <a:pt x="26438" y="264136"/>
                  </a:lnTo>
                  <a:lnTo>
                    <a:pt x="45589" y="222866"/>
                  </a:lnTo>
                  <a:lnTo>
                    <a:pt x="69316" y="184380"/>
                  </a:lnTo>
                  <a:lnTo>
                    <a:pt x="97260" y="149034"/>
                  </a:lnTo>
                  <a:lnTo>
                    <a:pt x="129064" y="117186"/>
                  </a:lnTo>
                  <a:lnTo>
                    <a:pt x="164372" y="89194"/>
                  </a:lnTo>
                  <a:lnTo>
                    <a:pt x="202827" y="65415"/>
                  </a:lnTo>
                  <a:lnTo>
                    <a:pt x="244071" y="46207"/>
                  </a:lnTo>
                  <a:lnTo>
                    <a:pt x="287748" y="31928"/>
                  </a:lnTo>
                  <a:lnTo>
                    <a:pt x="333499" y="22934"/>
                  </a:lnTo>
                  <a:lnTo>
                    <a:pt x="380970" y="19583"/>
                  </a:lnTo>
                  <a:lnTo>
                    <a:pt x="2685746" y="0"/>
                  </a:lnTo>
                  <a:lnTo>
                    <a:pt x="2733175" y="2544"/>
                  </a:lnTo>
                  <a:lnTo>
                    <a:pt x="2778804" y="10761"/>
                  </a:lnTo>
                  <a:lnTo>
                    <a:pt x="2822281" y="24300"/>
                  </a:lnTo>
                  <a:lnTo>
                    <a:pt x="2863256" y="42809"/>
                  </a:lnTo>
                  <a:lnTo>
                    <a:pt x="2901376" y="65937"/>
                  </a:lnTo>
                  <a:lnTo>
                    <a:pt x="2936288" y="93332"/>
                  </a:lnTo>
                  <a:lnTo>
                    <a:pt x="2967642" y="124643"/>
                  </a:lnTo>
                  <a:lnTo>
                    <a:pt x="2995085" y="159519"/>
                  </a:lnTo>
                  <a:lnTo>
                    <a:pt x="3018264" y="197607"/>
                  </a:lnTo>
                  <a:lnTo>
                    <a:pt x="3036829" y="238557"/>
                  </a:lnTo>
                  <a:lnTo>
                    <a:pt x="3050427" y="282016"/>
                  </a:lnTo>
                  <a:lnTo>
                    <a:pt x="3058706" y="327634"/>
                  </a:lnTo>
                  <a:lnTo>
                    <a:pt x="3061315" y="375059"/>
                  </a:lnTo>
                  <a:lnTo>
                    <a:pt x="3057679" y="424808"/>
                  </a:lnTo>
                  <a:lnTo>
                    <a:pt x="3047654" y="473339"/>
                  </a:lnTo>
                  <a:lnTo>
                    <a:pt x="3031487" y="520062"/>
                  </a:lnTo>
                  <a:lnTo>
                    <a:pt x="3009426" y="564387"/>
                  </a:lnTo>
                  <a:lnTo>
                    <a:pt x="2981718" y="605722"/>
                  </a:lnTo>
                  <a:lnTo>
                    <a:pt x="2948612" y="643480"/>
                  </a:lnTo>
                  <a:lnTo>
                    <a:pt x="2910900" y="676637"/>
                  </a:lnTo>
                  <a:lnTo>
                    <a:pt x="2869602" y="704401"/>
                  </a:lnTo>
                  <a:lnTo>
                    <a:pt x="2825307" y="726522"/>
                  </a:lnTo>
                  <a:lnTo>
                    <a:pt x="2778607" y="742752"/>
                  </a:lnTo>
                  <a:lnTo>
                    <a:pt x="2730089" y="752843"/>
                  </a:lnTo>
                  <a:lnTo>
                    <a:pt x="2680344" y="756546"/>
                  </a:lnTo>
                  <a:lnTo>
                    <a:pt x="375568" y="776130"/>
                  </a:lnTo>
                  <a:close/>
                </a:path>
              </a:pathLst>
            </a:custGeom>
            <a:solidFill>
              <a:srgbClr val="145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691" y="1947083"/>
              <a:ext cx="831263" cy="9641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2783" y="2125564"/>
              <a:ext cx="373380" cy="506095"/>
            </a:xfrm>
            <a:custGeom>
              <a:avLst/>
              <a:gdLst/>
              <a:ahLst/>
              <a:cxnLst/>
              <a:rect l="l" t="t" r="r" b="b"/>
              <a:pathLst>
                <a:path w="373380" h="506094">
                  <a:moveTo>
                    <a:pt x="173097" y="505609"/>
                  </a:moveTo>
                  <a:lnTo>
                    <a:pt x="135776" y="496763"/>
                  </a:lnTo>
                  <a:lnTo>
                    <a:pt x="101543" y="478576"/>
                  </a:lnTo>
                  <a:lnTo>
                    <a:pt x="71095" y="452140"/>
                  </a:lnTo>
                  <a:lnTo>
                    <a:pt x="45129" y="418545"/>
                  </a:lnTo>
                  <a:lnTo>
                    <a:pt x="24341" y="378882"/>
                  </a:lnTo>
                  <a:lnTo>
                    <a:pt x="9425" y="334242"/>
                  </a:lnTo>
                  <a:lnTo>
                    <a:pt x="1080" y="285715"/>
                  </a:lnTo>
                  <a:lnTo>
                    <a:pt x="0" y="234391"/>
                  </a:lnTo>
                  <a:lnTo>
                    <a:pt x="6499" y="183817"/>
                  </a:lnTo>
                  <a:lnTo>
                    <a:pt x="19893" y="137435"/>
                  </a:lnTo>
                  <a:lnTo>
                    <a:pt x="39376" y="96190"/>
                  </a:lnTo>
                  <a:lnTo>
                    <a:pt x="64144" y="61024"/>
                  </a:lnTo>
                  <a:lnTo>
                    <a:pt x="93394" y="32880"/>
                  </a:lnTo>
                  <a:lnTo>
                    <a:pt x="126321" y="12699"/>
                  </a:lnTo>
                  <a:lnTo>
                    <a:pt x="199989" y="0"/>
                  </a:lnTo>
                  <a:lnTo>
                    <a:pt x="236291" y="8511"/>
                  </a:lnTo>
                  <a:lnTo>
                    <a:pt x="270352" y="26289"/>
                  </a:lnTo>
                  <a:lnTo>
                    <a:pt x="301224" y="52689"/>
                  </a:lnTo>
                  <a:lnTo>
                    <a:pt x="327957" y="87064"/>
                  </a:lnTo>
                  <a:lnTo>
                    <a:pt x="349205" y="127868"/>
                  </a:lnTo>
                  <a:lnTo>
                    <a:pt x="364032" y="173072"/>
                  </a:lnTo>
                  <a:lnTo>
                    <a:pt x="372105" y="221310"/>
                  </a:lnTo>
                  <a:lnTo>
                    <a:pt x="373087" y="271217"/>
                  </a:lnTo>
                  <a:lnTo>
                    <a:pt x="366587" y="321792"/>
                  </a:lnTo>
                  <a:lnTo>
                    <a:pt x="353194" y="368174"/>
                  </a:lnTo>
                  <a:lnTo>
                    <a:pt x="333710" y="409419"/>
                  </a:lnTo>
                  <a:lnTo>
                    <a:pt x="308942" y="444585"/>
                  </a:lnTo>
                  <a:lnTo>
                    <a:pt x="279692" y="472729"/>
                  </a:lnTo>
                  <a:lnTo>
                    <a:pt x="246765" y="492910"/>
                  </a:lnTo>
                  <a:lnTo>
                    <a:pt x="173097" y="505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300000">
            <a:off x="672296" y="2313082"/>
            <a:ext cx="17730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200" b="1" spc="-50" dirty="0">
                <a:solidFill>
                  <a:srgbClr val="145B54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7433" y="2075093"/>
            <a:ext cx="22689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20" dirty="0" err="1">
                <a:solidFill>
                  <a:srgbClr val="FFFFFF"/>
                </a:solidFill>
                <a:latin typeface="Trebuchet MS"/>
                <a:cs typeface="Trebuchet MS"/>
              </a:rPr>
              <a:t>Consejos</a:t>
            </a:r>
            <a:r>
              <a:rPr lang="en-US"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 de </a:t>
            </a:r>
            <a:r>
              <a:rPr lang="en-US" sz="2000" b="1" spc="-20" dirty="0" err="1">
                <a:solidFill>
                  <a:srgbClr val="FFFFFF"/>
                </a:solidFill>
                <a:latin typeface="Trebuchet MS"/>
                <a:cs typeface="Trebuchet MS"/>
              </a:rPr>
              <a:t>bienestar</a:t>
            </a:r>
            <a:endParaRPr lang="en-US" sz="2000" b="1" spc="-2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1250" y="1127199"/>
            <a:ext cx="1371599" cy="13715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12" name="object 12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4796875" cy="661532"/>
          </a:xfrm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regresiva</a:t>
            </a:r>
            <a:r>
              <a:rPr lang="en-US" dirty="0"/>
              <a:t> de 24 horas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473537" y="1839709"/>
            <a:ext cx="3159760" cy="956310"/>
            <a:chOff x="473537" y="1839709"/>
            <a:chExt cx="3159760" cy="956310"/>
          </a:xfrm>
        </p:grpSpPr>
        <p:sp>
          <p:nvSpPr>
            <p:cNvPr id="5" name="object 5"/>
            <p:cNvSpPr/>
            <p:nvPr/>
          </p:nvSpPr>
          <p:spPr>
            <a:xfrm>
              <a:off x="592563" y="1900537"/>
              <a:ext cx="3040380" cy="749300"/>
            </a:xfrm>
            <a:custGeom>
              <a:avLst/>
              <a:gdLst/>
              <a:ahLst/>
              <a:cxnLst/>
              <a:rect l="l" t="t" r="r" b="b"/>
              <a:pathLst>
                <a:path w="3040379" h="749300">
                  <a:moveTo>
                    <a:pt x="2665766" y="748960"/>
                  </a:moveTo>
                  <a:lnTo>
                    <a:pt x="374480" y="748960"/>
                  </a:lnTo>
                  <a:lnTo>
                    <a:pt x="327506" y="746042"/>
                  </a:lnTo>
                  <a:lnTo>
                    <a:pt x="282273" y="737523"/>
                  </a:lnTo>
                  <a:lnTo>
                    <a:pt x="239132" y="723753"/>
                  </a:lnTo>
                  <a:lnTo>
                    <a:pt x="198435" y="705084"/>
                  </a:lnTo>
                  <a:lnTo>
                    <a:pt x="160531" y="681866"/>
                  </a:lnTo>
                  <a:lnTo>
                    <a:pt x="125772" y="654450"/>
                  </a:lnTo>
                  <a:lnTo>
                    <a:pt x="94510" y="623187"/>
                  </a:lnTo>
                  <a:lnTo>
                    <a:pt x="67094" y="588428"/>
                  </a:lnTo>
                  <a:lnTo>
                    <a:pt x="43876" y="550525"/>
                  </a:lnTo>
                  <a:lnTo>
                    <a:pt x="25206" y="509827"/>
                  </a:lnTo>
                  <a:lnTo>
                    <a:pt x="11436" y="466687"/>
                  </a:lnTo>
                  <a:lnTo>
                    <a:pt x="2917" y="421454"/>
                  </a:lnTo>
                  <a:lnTo>
                    <a:pt x="0" y="374480"/>
                  </a:lnTo>
                  <a:lnTo>
                    <a:pt x="2917" y="327506"/>
                  </a:lnTo>
                  <a:lnTo>
                    <a:pt x="11436" y="282273"/>
                  </a:lnTo>
                  <a:lnTo>
                    <a:pt x="25206" y="239132"/>
                  </a:lnTo>
                  <a:lnTo>
                    <a:pt x="43876" y="198435"/>
                  </a:lnTo>
                  <a:lnTo>
                    <a:pt x="67094" y="160531"/>
                  </a:lnTo>
                  <a:lnTo>
                    <a:pt x="94510" y="125773"/>
                  </a:lnTo>
                  <a:lnTo>
                    <a:pt x="125772" y="94510"/>
                  </a:lnTo>
                  <a:lnTo>
                    <a:pt x="160531" y="67094"/>
                  </a:lnTo>
                  <a:lnTo>
                    <a:pt x="198435" y="43876"/>
                  </a:lnTo>
                  <a:lnTo>
                    <a:pt x="239132" y="25206"/>
                  </a:lnTo>
                  <a:lnTo>
                    <a:pt x="282273" y="11436"/>
                  </a:lnTo>
                  <a:lnTo>
                    <a:pt x="327506" y="2917"/>
                  </a:lnTo>
                  <a:lnTo>
                    <a:pt x="374480" y="0"/>
                  </a:lnTo>
                  <a:lnTo>
                    <a:pt x="2665766" y="0"/>
                  </a:lnTo>
                  <a:lnTo>
                    <a:pt x="2712740" y="2917"/>
                  </a:lnTo>
                  <a:lnTo>
                    <a:pt x="2757973" y="11436"/>
                  </a:lnTo>
                  <a:lnTo>
                    <a:pt x="2801114" y="25206"/>
                  </a:lnTo>
                  <a:lnTo>
                    <a:pt x="2841811" y="43876"/>
                  </a:lnTo>
                  <a:lnTo>
                    <a:pt x="2879715" y="67094"/>
                  </a:lnTo>
                  <a:lnTo>
                    <a:pt x="2914474" y="94510"/>
                  </a:lnTo>
                  <a:lnTo>
                    <a:pt x="2945736" y="125773"/>
                  </a:lnTo>
                  <a:lnTo>
                    <a:pt x="2973152" y="160531"/>
                  </a:lnTo>
                  <a:lnTo>
                    <a:pt x="2996370" y="198435"/>
                  </a:lnTo>
                  <a:lnTo>
                    <a:pt x="3015040" y="239132"/>
                  </a:lnTo>
                  <a:lnTo>
                    <a:pt x="3028809" y="282273"/>
                  </a:lnTo>
                  <a:lnTo>
                    <a:pt x="3037329" y="327506"/>
                  </a:lnTo>
                  <a:lnTo>
                    <a:pt x="3040246" y="374480"/>
                  </a:lnTo>
                  <a:lnTo>
                    <a:pt x="3036999" y="423703"/>
                  </a:lnTo>
                  <a:lnTo>
                    <a:pt x="3027416" y="471666"/>
                  </a:lnTo>
                  <a:lnTo>
                    <a:pt x="3011741" y="517787"/>
                  </a:lnTo>
                  <a:lnTo>
                    <a:pt x="2990213" y="561484"/>
                  </a:lnTo>
                  <a:lnTo>
                    <a:pt x="2963074" y="602175"/>
                  </a:lnTo>
                  <a:lnTo>
                    <a:pt x="2930564" y="639277"/>
                  </a:lnTo>
                  <a:lnTo>
                    <a:pt x="2893461" y="671787"/>
                  </a:lnTo>
                  <a:lnTo>
                    <a:pt x="2852771" y="698926"/>
                  </a:lnTo>
                  <a:lnTo>
                    <a:pt x="2809074" y="720454"/>
                  </a:lnTo>
                  <a:lnTo>
                    <a:pt x="2762953" y="736130"/>
                  </a:lnTo>
                  <a:lnTo>
                    <a:pt x="2714990" y="745712"/>
                  </a:lnTo>
                  <a:lnTo>
                    <a:pt x="2665766" y="748960"/>
                  </a:lnTo>
                  <a:close/>
                </a:path>
              </a:pathLst>
            </a:custGeom>
            <a:solidFill>
              <a:srgbClr val="1C7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537" y="1839709"/>
              <a:ext cx="831397" cy="9561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2137" y="2017509"/>
              <a:ext cx="374650" cy="499109"/>
            </a:xfrm>
            <a:custGeom>
              <a:avLst/>
              <a:gdLst/>
              <a:ahLst/>
              <a:cxnLst/>
              <a:rect l="l" t="t" r="r" b="b"/>
              <a:pathLst>
                <a:path w="374650" h="499110">
                  <a:moveTo>
                    <a:pt x="187098" y="498929"/>
                  </a:moveTo>
                  <a:lnTo>
                    <a:pt x="144198" y="492341"/>
                  </a:lnTo>
                  <a:lnTo>
                    <a:pt x="104817" y="473573"/>
                  </a:lnTo>
                  <a:lnTo>
                    <a:pt x="70078" y="444125"/>
                  </a:lnTo>
                  <a:lnTo>
                    <a:pt x="41103" y="405492"/>
                  </a:lnTo>
                  <a:lnTo>
                    <a:pt x="19016" y="359173"/>
                  </a:lnTo>
                  <a:lnTo>
                    <a:pt x="4941" y="306664"/>
                  </a:lnTo>
                  <a:lnTo>
                    <a:pt x="0" y="249464"/>
                  </a:lnTo>
                  <a:lnTo>
                    <a:pt x="4941" y="192264"/>
                  </a:lnTo>
                  <a:lnTo>
                    <a:pt x="19016" y="139756"/>
                  </a:lnTo>
                  <a:lnTo>
                    <a:pt x="41103" y="93437"/>
                  </a:lnTo>
                  <a:lnTo>
                    <a:pt x="70078" y="54804"/>
                  </a:lnTo>
                  <a:lnTo>
                    <a:pt x="104817" y="25355"/>
                  </a:lnTo>
                  <a:lnTo>
                    <a:pt x="144198" y="6588"/>
                  </a:lnTo>
                  <a:lnTo>
                    <a:pt x="187098" y="0"/>
                  </a:lnTo>
                  <a:lnTo>
                    <a:pt x="223770" y="4837"/>
                  </a:lnTo>
                  <a:lnTo>
                    <a:pt x="290901" y="41913"/>
                  </a:lnTo>
                  <a:lnTo>
                    <a:pt x="319397" y="73066"/>
                  </a:lnTo>
                  <a:lnTo>
                    <a:pt x="342762" y="111061"/>
                  </a:lnTo>
                  <a:lnTo>
                    <a:pt x="359955" y="153998"/>
                  </a:lnTo>
                  <a:lnTo>
                    <a:pt x="370569" y="200569"/>
                  </a:lnTo>
                  <a:lnTo>
                    <a:pt x="374197" y="249464"/>
                  </a:lnTo>
                  <a:lnTo>
                    <a:pt x="369255" y="306664"/>
                  </a:lnTo>
                  <a:lnTo>
                    <a:pt x="355180" y="359173"/>
                  </a:lnTo>
                  <a:lnTo>
                    <a:pt x="333093" y="405492"/>
                  </a:lnTo>
                  <a:lnTo>
                    <a:pt x="304119" y="444125"/>
                  </a:lnTo>
                  <a:lnTo>
                    <a:pt x="269379" y="473573"/>
                  </a:lnTo>
                  <a:lnTo>
                    <a:pt x="229998" y="492341"/>
                  </a:lnTo>
                  <a:lnTo>
                    <a:pt x="187098" y="498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4661" y="2059746"/>
            <a:ext cx="259618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280" algn="l"/>
              </a:tabLst>
            </a:pPr>
            <a:r>
              <a:rPr lang="es-ES" sz="2000" b="1" spc="-50" dirty="0">
                <a:solidFill>
                  <a:schemeClr val="tx1"/>
                </a:solidFill>
                <a:latin typeface="Trebuchet MS"/>
                <a:cs typeface="Trebuchet MS"/>
              </a:rPr>
              <a:t>2</a:t>
            </a:r>
            <a:r>
              <a:rPr lang="es-ES" sz="2000" b="1" spc="-50" dirty="0">
                <a:solidFill>
                  <a:schemeClr val="bg1"/>
                </a:solidFill>
                <a:latin typeface="Trebuchet MS"/>
                <a:cs typeface="Trebuchet MS"/>
              </a:rPr>
              <a:t>	Configuración de la    	entrevista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2100" y="1212166"/>
            <a:ext cx="1371599" cy="13715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11" name="object 11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  <p:sp>
        <p:nvSpPr>
          <p:cNvPr id="14" name="object 3">
            <a:extLst>
              <a:ext uri="{FF2B5EF4-FFF2-40B4-BE49-F238E27FC236}">
                <a16:creationId xmlns:a16="http://schemas.microsoft.com/office/drawing/2014/main" id="{7CF26146-23AC-5A04-B2E3-102A525CD3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477" y="3100273"/>
            <a:ext cx="7162800" cy="2175466"/>
          </a:xfrm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405"/>
              </a:spcBef>
              <a:buFont typeface="Arial"/>
              <a:buChar char="●"/>
              <a:tabLst>
                <a:tab pos="371475" algn="l"/>
              </a:tabLst>
            </a:pP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Crea un espacio virtual para la entrevista.</a:t>
            </a:r>
          </a:p>
          <a:p>
            <a:pPr marL="828675" lvl="3" indent="-358775">
              <a:spcBef>
                <a:spcPts val="405"/>
              </a:spcBef>
              <a:buFont typeface="Arial"/>
              <a:buChar char="●"/>
              <a:tabLst>
                <a:tab pos="371475" algn="l"/>
              </a:tabLst>
            </a:pP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Elimina las distracciones.</a:t>
            </a:r>
          </a:p>
          <a:p>
            <a:pPr marL="828675" lvl="1" indent="-358775">
              <a:spcBef>
                <a:spcPts val="405"/>
              </a:spcBef>
              <a:buFont typeface="Arial"/>
              <a:buChar char="●"/>
              <a:tabLst>
                <a:tab pos="371475" algn="l"/>
              </a:tabLst>
            </a:pP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Fondo apropiado.</a:t>
            </a:r>
          </a:p>
          <a:p>
            <a:pPr marL="828675" lvl="1" indent="-358775">
              <a:spcBef>
                <a:spcPts val="405"/>
              </a:spcBef>
              <a:buFont typeface="Arial"/>
              <a:buChar char="●"/>
              <a:tabLst>
                <a:tab pos="371475" algn="l"/>
              </a:tabLst>
            </a:pP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Iluminación adecuada.</a:t>
            </a:r>
          </a:p>
          <a:p>
            <a:pPr marL="828675" lvl="1" indent="-358775">
              <a:spcBef>
                <a:spcPts val="405"/>
              </a:spcBef>
              <a:buFont typeface="Arial"/>
              <a:buChar char="●"/>
              <a:tabLst>
                <a:tab pos="371475" algn="l"/>
              </a:tabLst>
            </a:pPr>
            <a:r>
              <a:rPr lang="es-ES" sz="2400" dirty="0">
                <a:solidFill>
                  <a:srgbClr val="FFFFFF"/>
                </a:solidFill>
                <a:latin typeface="Calibri"/>
                <a:cs typeface="Calibri"/>
              </a:rPr>
              <a:t>Artículos útiles cerca.</a:t>
            </a:r>
            <a:endParaRPr lang="es-ES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5308175" cy="661532"/>
          </a:xfrm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regresiva</a:t>
            </a:r>
            <a:r>
              <a:rPr lang="en-US" dirty="0"/>
              <a:t> de 24 horas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980668" y="3009619"/>
            <a:ext cx="3124732" cy="21486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94335" indent="-381635">
              <a:lnSpc>
                <a:spcPct val="100000"/>
              </a:lnSpc>
              <a:spcBef>
                <a:spcPts val="555"/>
              </a:spcBef>
              <a:buSzPct val="125000"/>
              <a:buFont typeface="Arial"/>
              <a:buChar char="●"/>
              <a:tabLst>
                <a:tab pos="394335" algn="l"/>
              </a:tabLst>
            </a:pPr>
            <a:r>
              <a:rPr lang="es-ES" sz="2400" spc="-10" dirty="0">
                <a:solidFill>
                  <a:srgbClr val="FFFFFF"/>
                </a:solidFill>
                <a:latin typeface="Calibri"/>
                <a:cs typeface="Calibri"/>
              </a:rPr>
              <a:t>Afirmaciones</a:t>
            </a:r>
          </a:p>
          <a:p>
            <a:pPr marL="394335" indent="-381635">
              <a:lnSpc>
                <a:spcPct val="100000"/>
              </a:lnSpc>
              <a:spcBef>
                <a:spcPts val="555"/>
              </a:spcBef>
              <a:buSzPct val="125000"/>
              <a:buFont typeface="Arial"/>
              <a:buChar char="●"/>
              <a:tabLst>
                <a:tab pos="394335" algn="l"/>
              </a:tabLst>
            </a:pPr>
            <a:r>
              <a:rPr lang="es-ES" sz="2400" spc="-10" dirty="0">
                <a:solidFill>
                  <a:srgbClr val="FFFFFF"/>
                </a:solidFill>
                <a:latin typeface="Calibri"/>
                <a:cs typeface="Calibri"/>
              </a:rPr>
              <a:t>Respiración rítmica</a:t>
            </a:r>
          </a:p>
          <a:p>
            <a:pPr marL="394335" indent="-381635">
              <a:lnSpc>
                <a:spcPct val="100000"/>
              </a:lnSpc>
              <a:spcBef>
                <a:spcPts val="555"/>
              </a:spcBef>
              <a:buSzPct val="125000"/>
              <a:buFont typeface="Arial"/>
              <a:buChar char="●"/>
              <a:tabLst>
                <a:tab pos="394335" algn="l"/>
              </a:tabLst>
            </a:pPr>
            <a:r>
              <a:rPr lang="es-ES" sz="2400" spc="-10" dirty="0">
                <a:solidFill>
                  <a:srgbClr val="FFFFFF"/>
                </a:solidFill>
                <a:latin typeface="Calibri"/>
                <a:cs typeface="Calibri"/>
              </a:rPr>
              <a:t>5-4-3-2-1 Conexión a tierra</a:t>
            </a:r>
          </a:p>
          <a:p>
            <a:pPr marL="394335" indent="-381635">
              <a:lnSpc>
                <a:spcPct val="100000"/>
              </a:lnSpc>
              <a:spcBef>
                <a:spcPts val="555"/>
              </a:spcBef>
              <a:buSzPct val="125000"/>
              <a:buFont typeface="Arial"/>
              <a:buChar char="●"/>
              <a:tabLst>
                <a:tab pos="394335" algn="l"/>
              </a:tabLst>
            </a:pPr>
            <a:r>
              <a:rPr lang="es-ES" sz="2400" spc="-10" dirty="0" err="1">
                <a:solidFill>
                  <a:srgbClr val="FFFFFF"/>
                </a:solidFill>
                <a:latin typeface="Calibri"/>
                <a:cs typeface="Calibri"/>
              </a:rPr>
              <a:t>Desfusión</a:t>
            </a:r>
            <a:r>
              <a:rPr lang="es-ES" sz="2400" spc="-10" dirty="0">
                <a:solidFill>
                  <a:srgbClr val="FFFFFF"/>
                </a:solidFill>
                <a:latin typeface="Calibri"/>
                <a:cs typeface="Calibri"/>
              </a:rPr>
              <a:t> cognitiva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4839" y="1704153"/>
            <a:ext cx="3159760" cy="956310"/>
            <a:chOff x="314839" y="1704153"/>
            <a:chExt cx="3159760" cy="956310"/>
          </a:xfrm>
        </p:grpSpPr>
        <p:sp>
          <p:nvSpPr>
            <p:cNvPr id="5" name="object 5"/>
            <p:cNvSpPr/>
            <p:nvPr/>
          </p:nvSpPr>
          <p:spPr>
            <a:xfrm>
              <a:off x="433946" y="1764785"/>
              <a:ext cx="3040380" cy="749300"/>
            </a:xfrm>
            <a:custGeom>
              <a:avLst/>
              <a:gdLst/>
              <a:ahLst/>
              <a:cxnLst/>
              <a:rect l="l" t="t" r="r" b="b"/>
              <a:pathLst>
                <a:path w="3040379" h="749300">
                  <a:moveTo>
                    <a:pt x="2665767" y="748960"/>
                  </a:moveTo>
                  <a:lnTo>
                    <a:pt x="374480" y="748960"/>
                  </a:lnTo>
                  <a:lnTo>
                    <a:pt x="327506" y="746042"/>
                  </a:lnTo>
                  <a:lnTo>
                    <a:pt x="282273" y="737523"/>
                  </a:lnTo>
                  <a:lnTo>
                    <a:pt x="239132" y="723753"/>
                  </a:lnTo>
                  <a:lnTo>
                    <a:pt x="198435" y="705084"/>
                  </a:lnTo>
                  <a:lnTo>
                    <a:pt x="160531" y="681866"/>
                  </a:lnTo>
                  <a:lnTo>
                    <a:pt x="125772" y="654450"/>
                  </a:lnTo>
                  <a:lnTo>
                    <a:pt x="94510" y="623187"/>
                  </a:lnTo>
                  <a:lnTo>
                    <a:pt x="67094" y="588428"/>
                  </a:lnTo>
                  <a:lnTo>
                    <a:pt x="43876" y="550525"/>
                  </a:lnTo>
                  <a:lnTo>
                    <a:pt x="25206" y="509827"/>
                  </a:lnTo>
                  <a:lnTo>
                    <a:pt x="11436" y="466686"/>
                  </a:lnTo>
                  <a:lnTo>
                    <a:pt x="2917" y="421454"/>
                  </a:lnTo>
                  <a:lnTo>
                    <a:pt x="0" y="374480"/>
                  </a:lnTo>
                  <a:lnTo>
                    <a:pt x="2917" y="327506"/>
                  </a:lnTo>
                  <a:lnTo>
                    <a:pt x="11436" y="282273"/>
                  </a:lnTo>
                  <a:lnTo>
                    <a:pt x="25206" y="239132"/>
                  </a:lnTo>
                  <a:lnTo>
                    <a:pt x="43876" y="198435"/>
                  </a:lnTo>
                  <a:lnTo>
                    <a:pt x="67094" y="160531"/>
                  </a:lnTo>
                  <a:lnTo>
                    <a:pt x="94510" y="125772"/>
                  </a:lnTo>
                  <a:lnTo>
                    <a:pt x="125772" y="94510"/>
                  </a:lnTo>
                  <a:lnTo>
                    <a:pt x="160531" y="67094"/>
                  </a:lnTo>
                  <a:lnTo>
                    <a:pt x="198435" y="43876"/>
                  </a:lnTo>
                  <a:lnTo>
                    <a:pt x="239132" y="25206"/>
                  </a:lnTo>
                  <a:lnTo>
                    <a:pt x="282273" y="11436"/>
                  </a:lnTo>
                  <a:lnTo>
                    <a:pt x="327506" y="2917"/>
                  </a:lnTo>
                  <a:lnTo>
                    <a:pt x="374480" y="0"/>
                  </a:lnTo>
                  <a:lnTo>
                    <a:pt x="2665767" y="0"/>
                  </a:lnTo>
                  <a:lnTo>
                    <a:pt x="2712741" y="2917"/>
                  </a:lnTo>
                  <a:lnTo>
                    <a:pt x="2757973" y="11436"/>
                  </a:lnTo>
                  <a:lnTo>
                    <a:pt x="2801114" y="25206"/>
                  </a:lnTo>
                  <a:lnTo>
                    <a:pt x="2841812" y="43876"/>
                  </a:lnTo>
                  <a:lnTo>
                    <a:pt x="2879715" y="67094"/>
                  </a:lnTo>
                  <a:lnTo>
                    <a:pt x="2914474" y="94510"/>
                  </a:lnTo>
                  <a:lnTo>
                    <a:pt x="2945737" y="125772"/>
                  </a:lnTo>
                  <a:lnTo>
                    <a:pt x="2973152" y="160531"/>
                  </a:lnTo>
                  <a:lnTo>
                    <a:pt x="2996371" y="198435"/>
                  </a:lnTo>
                  <a:lnTo>
                    <a:pt x="3015040" y="239132"/>
                  </a:lnTo>
                  <a:lnTo>
                    <a:pt x="3028810" y="282273"/>
                  </a:lnTo>
                  <a:lnTo>
                    <a:pt x="3037329" y="327506"/>
                  </a:lnTo>
                  <a:lnTo>
                    <a:pt x="3040247" y="374480"/>
                  </a:lnTo>
                  <a:lnTo>
                    <a:pt x="3036999" y="423703"/>
                  </a:lnTo>
                  <a:lnTo>
                    <a:pt x="3027417" y="471666"/>
                  </a:lnTo>
                  <a:lnTo>
                    <a:pt x="3011741" y="517787"/>
                  </a:lnTo>
                  <a:lnTo>
                    <a:pt x="2990213" y="561484"/>
                  </a:lnTo>
                  <a:lnTo>
                    <a:pt x="2963074" y="602175"/>
                  </a:lnTo>
                  <a:lnTo>
                    <a:pt x="2930564" y="639277"/>
                  </a:lnTo>
                  <a:lnTo>
                    <a:pt x="2893462" y="671787"/>
                  </a:lnTo>
                  <a:lnTo>
                    <a:pt x="2852771" y="698926"/>
                  </a:lnTo>
                  <a:lnTo>
                    <a:pt x="2809074" y="720454"/>
                  </a:lnTo>
                  <a:lnTo>
                    <a:pt x="2762953" y="736130"/>
                  </a:lnTo>
                  <a:lnTo>
                    <a:pt x="2714990" y="745712"/>
                  </a:lnTo>
                  <a:lnTo>
                    <a:pt x="2665767" y="748960"/>
                  </a:lnTo>
                  <a:close/>
                </a:path>
              </a:pathLst>
            </a:custGeom>
            <a:solidFill>
              <a:srgbClr val="24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39" y="1704153"/>
              <a:ext cx="831397" cy="9561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3439" y="1881953"/>
              <a:ext cx="374650" cy="499109"/>
            </a:xfrm>
            <a:custGeom>
              <a:avLst/>
              <a:gdLst/>
              <a:ahLst/>
              <a:cxnLst/>
              <a:rect l="l" t="t" r="r" b="b"/>
              <a:pathLst>
                <a:path w="374650" h="499110">
                  <a:moveTo>
                    <a:pt x="187098" y="498929"/>
                  </a:moveTo>
                  <a:lnTo>
                    <a:pt x="144198" y="492341"/>
                  </a:lnTo>
                  <a:lnTo>
                    <a:pt x="104817" y="473573"/>
                  </a:lnTo>
                  <a:lnTo>
                    <a:pt x="70077" y="444125"/>
                  </a:lnTo>
                  <a:lnTo>
                    <a:pt x="41103" y="405492"/>
                  </a:lnTo>
                  <a:lnTo>
                    <a:pt x="19016" y="359173"/>
                  </a:lnTo>
                  <a:lnTo>
                    <a:pt x="4941" y="306664"/>
                  </a:lnTo>
                  <a:lnTo>
                    <a:pt x="0" y="249464"/>
                  </a:lnTo>
                  <a:lnTo>
                    <a:pt x="4941" y="192264"/>
                  </a:lnTo>
                  <a:lnTo>
                    <a:pt x="19016" y="139756"/>
                  </a:lnTo>
                  <a:lnTo>
                    <a:pt x="41103" y="93437"/>
                  </a:lnTo>
                  <a:lnTo>
                    <a:pt x="70077" y="54804"/>
                  </a:lnTo>
                  <a:lnTo>
                    <a:pt x="104817" y="25355"/>
                  </a:lnTo>
                  <a:lnTo>
                    <a:pt x="144198" y="6588"/>
                  </a:lnTo>
                  <a:lnTo>
                    <a:pt x="187098" y="0"/>
                  </a:lnTo>
                  <a:lnTo>
                    <a:pt x="223770" y="4837"/>
                  </a:lnTo>
                  <a:lnTo>
                    <a:pt x="290901" y="41913"/>
                  </a:lnTo>
                  <a:lnTo>
                    <a:pt x="319397" y="73066"/>
                  </a:lnTo>
                  <a:lnTo>
                    <a:pt x="342762" y="111061"/>
                  </a:lnTo>
                  <a:lnTo>
                    <a:pt x="359955" y="153998"/>
                  </a:lnTo>
                  <a:lnTo>
                    <a:pt x="370569" y="200569"/>
                  </a:lnTo>
                  <a:lnTo>
                    <a:pt x="374197" y="249464"/>
                  </a:lnTo>
                  <a:lnTo>
                    <a:pt x="369255" y="306664"/>
                  </a:lnTo>
                  <a:lnTo>
                    <a:pt x="355180" y="359173"/>
                  </a:lnTo>
                  <a:lnTo>
                    <a:pt x="333093" y="405492"/>
                  </a:lnTo>
                  <a:lnTo>
                    <a:pt x="304119" y="444125"/>
                  </a:lnTo>
                  <a:lnTo>
                    <a:pt x="269379" y="473573"/>
                  </a:lnTo>
                  <a:lnTo>
                    <a:pt x="229998" y="492341"/>
                  </a:lnTo>
                  <a:lnTo>
                    <a:pt x="187098" y="498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4022" y="1981865"/>
            <a:ext cx="1130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249B90"/>
                </a:solidFill>
                <a:latin typeface="Trebuchet MS"/>
                <a:cs typeface="Trebuchet MS"/>
              </a:rPr>
              <a:t>3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91" y="1981865"/>
            <a:ext cx="24808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Trebuchet MS"/>
                <a:cs typeface="Trebuchet MS"/>
              </a:rPr>
              <a:t>Manejar</a:t>
            </a:r>
            <a:r>
              <a:rPr lang="en-US" sz="2000" b="1" dirty="0">
                <a:solidFill>
                  <a:srgbClr val="FFFFFF"/>
                </a:solidFill>
                <a:latin typeface="Trebuchet MS"/>
                <a:cs typeface="Trebuchet MS"/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  <a:latin typeface="Trebuchet MS"/>
                <a:cs typeface="Trebuchet MS"/>
              </a:rPr>
              <a:t>ansiedad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2900" y="1437633"/>
            <a:ext cx="1371599" cy="13715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12" name="object 12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5558875" cy="661532"/>
          </a:xfrm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regresiva</a:t>
            </a:r>
            <a:r>
              <a:rPr lang="en-US" dirty="0"/>
              <a:t> de 24 horas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14566" y="1686827"/>
            <a:ext cx="3159760" cy="956310"/>
            <a:chOff x="314839" y="1704153"/>
            <a:chExt cx="3159760" cy="956310"/>
          </a:xfrm>
        </p:grpSpPr>
        <p:sp>
          <p:nvSpPr>
            <p:cNvPr id="4" name="object 4"/>
            <p:cNvSpPr/>
            <p:nvPr/>
          </p:nvSpPr>
          <p:spPr>
            <a:xfrm>
              <a:off x="433946" y="1764785"/>
              <a:ext cx="3040380" cy="749300"/>
            </a:xfrm>
            <a:custGeom>
              <a:avLst/>
              <a:gdLst/>
              <a:ahLst/>
              <a:cxnLst/>
              <a:rect l="l" t="t" r="r" b="b"/>
              <a:pathLst>
                <a:path w="3040379" h="749300">
                  <a:moveTo>
                    <a:pt x="2665767" y="748960"/>
                  </a:moveTo>
                  <a:lnTo>
                    <a:pt x="374480" y="748960"/>
                  </a:lnTo>
                  <a:lnTo>
                    <a:pt x="327506" y="746042"/>
                  </a:lnTo>
                  <a:lnTo>
                    <a:pt x="282273" y="737523"/>
                  </a:lnTo>
                  <a:lnTo>
                    <a:pt x="239132" y="723753"/>
                  </a:lnTo>
                  <a:lnTo>
                    <a:pt x="198435" y="705084"/>
                  </a:lnTo>
                  <a:lnTo>
                    <a:pt x="160531" y="681866"/>
                  </a:lnTo>
                  <a:lnTo>
                    <a:pt x="125772" y="654450"/>
                  </a:lnTo>
                  <a:lnTo>
                    <a:pt x="94510" y="623187"/>
                  </a:lnTo>
                  <a:lnTo>
                    <a:pt x="67094" y="588428"/>
                  </a:lnTo>
                  <a:lnTo>
                    <a:pt x="43876" y="550525"/>
                  </a:lnTo>
                  <a:lnTo>
                    <a:pt x="25206" y="509827"/>
                  </a:lnTo>
                  <a:lnTo>
                    <a:pt x="11436" y="466686"/>
                  </a:lnTo>
                  <a:lnTo>
                    <a:pt x="2917" y="421454"/>
                  </a:lnTo>
                  <a:lnTo>
                    <a:pt x="0" y="374480"/>
                  </a:lnTo>
                  <a:lnTo>
                    <a:pt x="2917" y="327506"/>
                  </a:lnTo>
                  <a:lnTo>
                    <a:pt x="11436" y="282273"/>
                  </a:lnTo>
                  <a:lnTo>
                    <a:pt x="25206" y="239132"/>
                  </a:lnTo>
                  <a:lnTo>
                    <a:pt x="43876" y="198435"/>
                  </a:lnTo>
                  <a:lnTo>
                    <a:pt x="67094" y="160531"/>
                  </a:lnTo>
                  <a:lnTo>
                    <a:pt x="94510" y="125772"/>
                  </a:lnTo>
                  <a:lnTo>
                    <a:pt x="125772" y="94510"/>
                  </a:lnTo>
                  <a:lnTo>
                    <a:pt x="160531" y="67094"/>
                  </a:lnTo>
                  <a:lnTo>
                    <a:pt x="198435" y="43876"/>
                  </a:lnTo>
                  <a:lnTo>
                    <a:pt x="239132" y="25206"/>
                  </a:lnTo>
                  <a:lnTo>
                    <a:pt x="282273" y="11436"/>
                  </a:lnTo>
                  <a:lnTo>
                    <a:pt x="327506" y="2917"/>
                  </a:lnTo>
                  <a:lnTo>
                    <a:pt x="374480" y="0"/>
                  </a:lnTo>
                  <a:lnTo>
                    <a:pt x="2665767" y="0"/>
                  </a:lnTo>
                  <a:lnTo>
                    <a:pt x="2712741" y="2917"/>
                  </a:lnTo>
                  <a:lnTo>
                    <a:pt x="2757973" y="11436"/>
                  </a:lnTo>
                  <a:lnTo>
                    <a:pt x="2801114" y="25206"/>
                  </a:lnTo>
                  <a:lnTo>
                    <a:pt x="2841812" y="43876"/>
                  </a:lnTo>
                  <a:lnTo>
                    <a:pt x="2879715" y="67094"/>
                  </a:lnTo>
                  <a:lnTo>
                    <a:pt x="2914474" y="94510"/>
                  </a:lnTo>
                  <a:lnTo>
                    <a:pt x="2945737" y="125772"/>
                  </a:lnTo>
                  <a:lnTo>
                    <a:pt x="2973152" y="160531"/>
                  </a:lnTo>
                  <a:lnTo>
                    <a:pt x="2996371" y="198435"/>
                  </a:lnTo>
                  <a:lnTo>
                    <a:pt x="3015040" y="239132"/>
                  </a:lnTo>
                  <a:lnTo>
                    <a:pt x="3028810" y="282273"/>
                  </a:lnTo>
                  <a:lnTo>
                    <a:pt x="3037329" y="327506"/>
                  </a:lnTo>
                  <a:lnTo>
                    <a:pt x="3040247" y="374480"/>
                  </a:lnTo>
                  <a:lnTo>
                    <a:pt x="3036999" y="423703"/>
                  </a:lnTo>
                  <a:lnTo>
                    <a:pt x="3027417" y="471666"/>
                  </a:lnTo>
                  <a:lnTo>
                    <a:pt x="3011741" y="517787"/>
                  </a:lnTo>
                  <a:lnTo>
                    <a:pt x="2990213" y="561484"/>
                  </a:lnTo>
                  <a:lnTo>
                    <a:pt x="2963074" y="602175"/>
                  </a:lnTo>
                  <a:lnTo>
                    <a:pt x="2930564" y="639277"/>
                  </a:lnTo>
                  <a:lnTo>
                    <a:pt x="2893462" y="671787"/>
                  </a:lnTo>
                  <a:lnTo>
                    <a:pt x="2852771" y="698926"/>
                  </a:lnTo>
                  <a:lnTo>
                    <a:pt x="2809074" y="720454"/>
                  </a:lnTo>
                  <a:lnTo>
                    <a:pt x="2762953" y="736130"/>
                  </a:lnTo>
                  <a:lnTo>
                    <a:pt x="2714990" y="745712"/>
                  </a:lnTo>
                  <a:lnTo>
                    <a:pt x="2665767" y="748960"/>
                  </a:lnTo>
                  <a:close/>
                </a:path>
              </a:pathLst>
            </a:custGeom>
            <a:solidFill>
              <a:srgbClr val="249B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39" y="1704153"/>
              <a:ext cx="831397" cy="9561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3439" y="1881953"/>
              <a:ext cx="374650" cy="499109"/>
            </a:xfrm>
            <a:custGeom>
              <a:avLst/>
              <a:gdLst/>
              <a:ahLst/>
              <a:cxnLst/>
              <a:rect l="l" t="t" r="r" b="b"/>
              <a:pathLst>
                <a:path w="374650" h="499110">
                  <a:moveTo>
                    <a:pt x="187098" y="498929"/>
                  </a:moveTo>
                  <a:lnTo>
                    <a:pt x="144198" y="492341"/>
                  </a:lnTo>
                  <a:lnTo>
                    <a:pt x="104817" y="473573"/>
                  </a:lnTo>
                  <a:lnTo>
                    <a:pt x="70077" y="444125"/>
                  </a:lnTo>
                  <a:lnTo>
                    <a:pt x="41103" y="405492"/>
                  </a:lnTo>
                  <a:lnTo>
                    <a:pt x="19016" y="359173"/>
                  </a:lnTo>
                  <a:lnTo>
                    <a:pt x="4941" y="306664"/>
                  </a:lnTo>
                  <a:lnTo>
                    <a:pt x="0" y="249464"/>
                  </a:lnTo>
                  <a:lnTo>
                    <a:pt x="4941" y="192264"/>
                  </a:lnTo>
                  <a:lnTo>
                    <a:pt x="19016" y="139756"/>
                  </a:lnTo>
                  <a:lnTo>
                    <a:pt x="41103" y="93437"/>
                  </a:lnTo>
                  <a:lnTo>
                    <a:pt x="70077" y="54804"/>
                  </a:lnTo>
                  <a:lnTo>
                    <a:pt x="104817" y="25355"/>
                  </a:lnTo>
                  <a:lnTo>
                    <a:pt x="144198" y="6588"/>
                  </a:lnTo>
                  <a:lnTo>
                    <a:pt x="187098" y="0"/>
                  </a:lnTo>
                  <a:lnTo>
                    <a:pt x="223770" y="4837"/>
                  </a:lnTo>
                  <a:lnTo>
                    <a:pt x="290901" y="41913"/>
                  </a:lnTo>
                  <a:lnTo>
                    <a:pt x="319397" y="73066"/>
                  </a:lnTo>
                  <a:lnTo>
                    <a:pt x="342762" y="111061"/>
                  </a:lnTo>
                  <a:lnTo>
                    <a:pt x="359955" y="153998"/>
                  </a:lnTo>
                  <a:lnTo>
                    <a:pt x="370569" y="200569"/>
                  </a:lnTo>
                  <a:lnTo>
                    <a:pt x="374197" y="249464"/>
                  </a:lnTo>
                  <a:lnTo>
                    <a:pt x="369255" y="306664"/>
                  </a:lnTo>
                  <a:lnTo>
                    <a:pt x="355180" y="359173"/>
                  </a:lnTo>
                  <a:lnTo>
                    <a:pt x="333093" y="405492"/>
                  </a:lnTo>
                  <a:lnTo>
                    <a:pt x="304119" y="444125"/>
                  </a:lnTo>
                  <a:lnTo>
                    <a:pt x="269379" y="473573"/>
                  </a:lnTo>
                  <a:lnTo>
                    <a:pt x="229998" y="492341"/>
                  </a:lnTo>
                  <a:lnTo>
                    <a:pt x="187098" y="498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3749" y="1942809"/>
            <a:ext cx="1130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249B90"/>
                </a:solidFill>
                <a:latin typeface="Trebuchet MS"/>
                <a:cs typeface="Trebuchet MS"/>
              </a:rPr>
              <a:t>3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218" y="1942810"/>
            <a:ext cx="24808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Trebuchet MS"/>
                <a:cs typeface="Trebuchet MS"/>
              </a:rPr>
              <a:t>Manejar</a:t>
            </a:r>
            <a:r>
              <a:rPr lang="en-US" sz="2000" b="1" dirty="0">
                <a:solidFill>
                  <a:srgbClr val="FFFFFF"/>
                </a:solidFill>
                <a:latin typeface="Trebuchet MS"/>
                <a:cs typeface="Trebuchet MS"/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  <a:latin typeface="Trebuchet MS"/>
                <a:cs typeface="Trebuchet MS"/>
              </a:rPr>
              <a:t>ansiedad</a:t>
            </a:r>
            <a:endParaRPr lang="en-US" sz="2000" dirty="0">
              <a:latin typeface="Trebuchet MS"/>
              <a:cs typeface="Trebuchet MS"/>
            </a:endParaRPr>
          </a:p>
        </p:txBody>
      </p:sp>
      <p:pic>
        <p:nvPicPr>
          <p:cNvPr id="9" name="object 9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7925" y="2557833"/>
            <a:ext cx="3237849" cy="242837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11" name="object 11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2050" y="997699"/>
            <a:ext cx="4839970" cy="3218815"/>
            <a:chOff x="2152050" y="997699"/>
            <a:chExt cx="4839970" cy="3218815"/>
          </a:xfrm>
        </p:grpSpPr>
        <p:sp>
          <p:nvSpPr>
            <p:cNvPr id="3" name="object 3"/>
            <p:cNvSpPr/>
            <p:nvPr/>
          </p:nvSpPr>
          <p:spPr>
            <a:xfrm>
              <a:off x="2190150" y="1035799"/>
              <a:ext cx="4763770" cy="3142615"/>
            </a:xfrm>
            <a:custGeom>
              <a:avLst/>
              <a:gdLst/>
              <a:ahLst/>
              <a:cxnLst/>
              <a:rect l="l" t="t" r="r" b="b"/>
              <a:pathLst>
                <a:path w="4763770" h="3142615">
                  <a:moveTo>
                    <a:pt x="4364849" y="2393099"/>
                  </a:moveTo>
                  <a:lnTo>
                    <a:pt x="398849" y="2393099"/>
                  </a:lnTo>
                  <a:lnTo>
                    <a:pt x="352335" y="2390416"/>
                  </a:lnTo>
                  <a:lnTo>
                    <a:pt x="307397" y="2382566"/>
                  </a:lnTo>
                  <a:lnTo>
                    <a:pt x="264334" y="2369847"/>
                  </a:lnTo>
                  <a:lnTo>
                    <a:pt x="223445" y="2352560"/>
                  </a:lnTo>
                  <a:lnTo>
                    <a:pt x="185031" y="2331003"/>
                  </a:lnTo>
                  <a:lnTo>
                    <a:pt x="149389" y="2305477"/>
                  </a:lnTo>
                  <a:lnTo>
                    <a:pt x="116820" y="2276279"/>
                  </a:lnTo>
                  <a:lnTo>
                    <a:pt x="87622" y="2243710"/>
                  </a:lnTo>
                  <a:lnTo>
                    <a:pt x="62096" y="2208068"/>
                  </a:lnTo>
                  <a:lnTo>
                    <a:pt x="40539" y="2169654"/>
                  </a:lnTo>
                  <a:lnTo>
                    <a:pt x="23252" y="2128765"/>
                  </a:lnTo>
                  <a:lnTo>
                    <a:pt x="10533" y="2085702"/>
                  </a:lnTo>
                  <a:lnTo>
                    <a:pt x="2683" y="2040764"/>
                  </a:lnTo>
                  <a:lnTo>
                    <a:pt x="0" y="1994249"/>
                  </a:lnTo>
                  <a:lnTo>
                    <a:pt x="0" y="398849"/>
                  </a:lnTo>
                  <a:lnTo>
                    <a:pt x="2683" y="352335"/>
                  </a:lnTo>
                  <a:lnTo>
                    <a:pt x="10533" y="307397"/>
                  </a:lnTo>
                  <a:lnTo>
                    <a:pt x="23252" y="264334"/>
                  </a:lnTo>
                  <a:lnTo>
                    <a:pt x="40539" y="223445"/>
                  </a:lnTo>
                  <a:lnTo>
                    <a:pt x="62096" y="185031"/>
                  </a:lnTo>
                  <a:lnTo>
                    <a:pt x="87622" y="149389"/>
                  </a:lnTo>
                  <a:lnTo>
                    <a:pt x="116820" y="116820"/>
                  </a:lnTo>
                  <a:lnTo>
                    <a:pt x="149389" y="87622"/>
                  </a:lnTo>
                  <a:lnTo>
                    <a:pt x="185031" y="62096"/>
                  </a:lnTo>
                  <a:lnTo>
                    <a:pt x="223445" y="40539"/>
                  </a:lnTo>
                  <a:lnTo>
                    <a:pt x="264334" y="23252"/>
                  </a:lnTo>
                  <a:lnTo>
                    <a:pt x="307397" y="10533"/>
                  </a:lnTo>
                  <a:lnTo>
                    <a:pt x="352335" y="2683"/>
                  </a:lnTo>
                  <a:lnTo>
                    <a:pt x="398849" y="0"/>
                  </a:lnTo>
                  <a:lnTo>
                    <a:pt x="4364849" y="0"/>
                  </a:lnTo>
                  <a:lnTo>
                    <a:pt x="4417276" y="3459"/>
                  </a:lnTo>
                  <a:lnTo>
                    <a:pt x="4468360" y="13664"/>
                  </a:lnTo>
                  <a:lnTo>
                    <a:pt x="4517483" y="30360"/>
                  </a:lnTo>
                  <a:lnTo>
                    <a:pt x="4564023" y="53289"/>
                  </a:lnTo>
                  <a:lnTo>
                    <a:pt x="4607362" y="82195"/>
                  </a:lnTo>
                  <a:lnTo>
                    <a:pt x="4646879" y="116820"/>
                  </a:lnTo>
                  <a:lnTo>
                    <a:pt x="4681504" y="156337"/>
                  </a:lnTo>
                  <a:lnTo>
                    <a:pt x="4710410" y="199676"/>
                  </a:lnTo>
                  <a:lnTo>
                    <a:pt x="4733339" y="246216"/>
                  </a:lnTo>
                  <a:lnTo>
                    <a:pt x="4750035" y="295339"/>
                  </a:lnTo>
                  <a:lnTo>
                    <a:pt x="4760240" y="346423"/>
                  </a:lnTo>
                  <a:lnTo>
                    <a:pt x="4763699" y="398849"/>
                  </a:lnTo>
                  <a:lnTo>
                    <a:pt x="4763699" y="1994249"/>
                  </a:lnTo>
                  <a:lnTo>
                    <a:pt x="4761016" y="2040764"/>
                  </a:lnTo>
                  <a:lnTo>
                    <a:pt x="4753166" y="2085702"/>
                  </a:lnTo>
                  <a:lnTo>
                    <a:pt x="4740447" y="2128765"/>
                  </a:lnTo>
                  <a:lnTo>
                    <a:pt x="4723160" y="2169654"/>
                  </a:lnTo>
                  <a:lnTo>
                    <a:pt x="4701603" y="2208068"/>
                  </a:lnTo>
                  <a:lnTo>
                    <a:pt x="4676077" y="2243710"/>
                  </a:lnTo>
                  <a:lnTo>
                    <a:pt x="4646879" y="2276279"/>
                  </a:lnTo>
                  <a:lnTo>
                    <a:pt x="4614310" y="2305477"/>
                  </a:lnTo>
                  <a:lnTo>
                    <a:pt x="4578668" y="2331003"/>
                  </a:lnTo>
                  <a:lnTo>
                    <a:pt x="4540254" y="2352560"/>
                  </a:lnTo>
                  <a:lnTo>
                    <a:pt x="4499365" y="2369847"/>
                  </a:lnTo>
                  <a:lnTo>
                    <a:pt x="4456302" y="2382566"/>
                  </a:lnTo>
                  <a:lnTo>
                    <a:pt x="4411364" y="2390416"/>
                  </a:lnTo>
                  <a:lnTo>
                    <a:pt x="4364849" y="2393099"/>
                  </a:lnTo>
                  <a:close/>
                </a:path>
                <a:path w="4763770" h="3142615">
                  <a:moveTo>
                    <a:pt x="354943" y="3142379"/>
                  </a:moveTo>
                  <a:lnTo>
                    <a:pt x="793949" y="2393099"/>
                  </a:lnTo>
                  <a:lnTo>
                    <a:pt x="1984874" y="2393099"/>
                  </a:lnTo>
                  <a:lnTo>
                    <a:pt x="354943" y="3142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0150" y="1035799"/>
              <a:ext cx="4763770" cy="3142615"/>
            </a:xfrm>
            <a:custGeom>
              <a:avLst/>
              <a:gdLst/>
              <a:ahLst/>
              <a:cxnLst/>
              <a:rect l="l" t="t" r="r" b="b"/>
              <a:pathLst>
                <a:path w="4763770" h="3142615">
                  <a:moveTo>
                    <a:pt x="0" y="398849"/>
                  </a:moveTo>
                  <a:lnTo>
                    <a:pt x="2683" y="352335"/>
                  </a:lnTo>
                  <a:lnTo>
                    <a:pt x="10533" y="307397"/>
                  </a:lnTo>
                  <a:lnTo>
                    <a:pt x="23252" y="264334"/>
                  </a:lnTo>
                  <a:lnTo>
                    <a:pt x="40539" y="223445"/>
                  </a:lnTo>
                  <a:lnTo>
                    <a:pt x="62096" y="185031"/>
                  </a:lnTo>
                  <a:lnTo>
                    <a:pt x="87622" y="149389"/>
                  </a:lnTo>
                  <a:lnTo>
                    <a:pt x="116820" y="116820"/>
                  </a:lnTo>
                  <a:lnTo>
                    <a:pt x="149389" y="87622"/>
                  </a:lnTo>
                  <a:lnTo>
                    <a:pt x="185031" y="62096"/>
                  </a:lnTo>
                  <a:lnTo>
                    <a:pt x="223445" y="40539"/>
                  </a:lnTo>
                  <a:lnTo>
                    <a:pt x="264334" y="23252"/>
                  </a:lnTo>
                  <a:lnTo>
                    <a:pt x="307397" y="10533"/>
                  </a:lnTo>
                  <a:lnTo>
                    <a:pt x="352335" y="2683"/>
                  </a:lnTo>
                  <a:lnTo>
                    <a:pt x="398849" y="0"/>
                  </a:lnTo>
                  <a:lnTo>
                    <a:pt x="793949" y="0"/>
                  </a:lnTo>
                  <a:lnTo>
                    <a:pt x="1984874" y="0"/>
                  </a:lnTo>
                  <a:lnTo>
                    <a:pt x="4364849" y="0"/>
                  </a:lnTo>
                  <a:lnTo>
                    <a:pt x="4417276" y="3459"/>
                  </a:lnTo>
                  <a:lnTo>
                    <a:pt x="4468360" y="13664"/>
                  </a:lnTo>
                  <a:lnTo>
                    <a:pt x="4517483" y="30360"/>
                  </a:lnTo>
                  <a:lnTo>
                    <a:pt x="4564023" y="53289"/>
                  </a:lnTo>
                  <a:lnTo>
                    <a:pt x="4607362" y="82195"/>
                  </a:lnTo>
                  <a:lnTo>
                    <a:pt x="4646879" y="116820"/>
                  </a:lnTo>
                  <a:lnTo>
                    <a:pt x="4681504" y="156337"/>
                  </a:lnTo>
                  <a:lnTo>
                    <a:pt x="4710410" y="199676"/>
                  </a:lnTo>
                  <a:lnTo>
                    <a:pt x="4733339" y="246216"/>
                  </a:lnTo>
                  <a:lnTo>
                    <a:pt x="4750035" y="295339"/>
                  </a:lnTo>
                  <a:lnTo>
                    <a:pt x="4760240" y="346423"/>
                  </a:lnTo>
                  <a:lnTo>
                    <a:pt x="4763699" y="398849"/>
                  </a:lnTo>
                  <a:lnTo>
                    <a:pt x="4763699" y="1395974"/>
                  </a:lnTo>
                  <a:lnTo>
                    <a:pt x="4763699" y="1994249"/>
                  </a:lnTo>
                  <a:lnTo>
                    <a:pt x="4761016" y="2040764"/>
                  </a:lnTo>
                  <a:lnTo>
                    <a:pt x="4753166" y="2085702"/>
                  </a:lnTo>
                  <a:lnTo>
                    <a:pt x="4740447" y="2128765"/>
                  </a:lnTo>
                  <a:lnTo>
                    <a:pt x="4723160" y="2169654"/>
                  </a:lnTo>
                  <a:lnTo>
                    <a:pt x="4701603" y="2208068"/>
                  </a:lnTo>
                  <a:lnTo>
                    <a:pt x="4676077" y="2243710"/>
                  </a:lnTo>
                  <a:lnTo>
                    <a:pt x="4646879" y="2276279"/>
                  </a:lnTo>
                  <a:lnTo>
                    <a:pt x="4614310" y="2305477"/>
                  </a:lnTo>
                  <a:lnTo>
                    <a:pt x="4578668" y="2331003"/>
                  </a:lnTo>
                  <a:lnTo>
                    <a:pt x="4540254" y="2352560"/>
                  </a:lnTo>
                  <a:lnTo>
                    <a:pt x="4499365" y="2369847"/>
                  </a:lnTo>
                  <a:lnTo>
                    <a:pt x="4456302" y="2382566"/>
                  </a:lnTo>
                  <a:lnTo>
                    <a:pt x="4411364" y="2390416"/>
                  </a:lnTo>
                  <a:lnTo>
                    <a:pt x="4364849" y="2393099"/>
                  </a:lnTo>
                  <a:lnTo>
                    <a:pt x="1984874" y="2393099"/>
                  </a:lnTo>
                  <a:lnTo>
                    <a:pt x="354943" y="3142379"/>
                  </a:lnTo>
                  <a:lnTo>
                    <a:pt x="793949" y="2393099"/>
                  </a:lnTo>
                  <a:lnTo>
                    <a:pt x="398849" y="2393099"/>
                  </a:lnTo>
                  <a:lnTo>
                    <a:pt x="352335" y="2390416"/>
                  </a:lnTo>
                  <a:lnTo>
                    <a:pt x="307397" y="2382566"/>
                  </a:lnTo>
                  <a:lnTo>
                    <a:pt x="264334" y="2369847"/>
                  </a:lnTo>
                  <a:lnTo>
                    <a:pt x="223445" y="2352560"/>
                  </a:lnTo>
                  <a:lnTo>
                    <a:pt x="185031" y="2331003"/>
                  </a:lnTo>
                  <a:lnTo>
                    <a:pt x="149389" y="2305477"/>
                  </a:lnTo>
                  <a:lnTo>
                    <a:pt x="116820" y="2276279"/>
                  </a:lnTo>
                  <a:lnTo>
                    <a:pt x="87622" y="2243710"/>
                  </a:lnTo>
                  <a:lnTo>
                    <a:pt x="62096" y="2208068"/>
                  </a:lnTo>
                  <a:lnTo>
                    <a:pt x="40539" y="2169654"/>
                  </a:lnTo>
                  <a:lnTo>
                    <a:pt x="23252" y="2128765"/>
                  </a:lnTo>
                  <a:lnTo>
                    <a:pt x="10533" y="2085702"/>
                  </a:lnTo>
                  <a:lnTo>
                    <a:pt x="2683" y="2040764"/>
                  </a:lnTo>
                  <a:lnTo>
                    <a:pt x="0" y="1994249"/>
                  </a:lnTo>
                  <a:lnTo>
                    <a:pt x="0" y="1395974"/>
                  </a:lnTo>
                  <a:lnTo>
                    <a:pt x="0" y="398849"/>
                  </a:lnTo>
                  <a:close/>
                </a:path>
              </a:pathLst>
            </a:custGeom>
            <a:ln w="76199">
              <a:solidFill>
                <a:srgbClr val="0278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2017" y="1676400"/>
            <a:ext cx="403996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dirty="0">
                <a:solidFill>
                  <a:srgbClr val="37BDB5"/>
                </a:solidFill>
              </a:rPr>
              <a:t>¡Buena suerte!</a:t>
            </a:r>
            <a:endParaRPr sz="5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7" name="object 7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5699" y="1303518"/>
            <a:ext cx="3155315" cy="1350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14999"/>
              </a:lnSpc>
              <a:spcBef>
                <a:spcPts val="100"/>
              </a:spcBef>
              <a:buSzPct val="71052"/>
              <a:buFont typeface="Arial"/>
              <a:buChar char="●"/>
              <a:tabLst>
                <a:tab pos="344805" algn="l"/>
              </a:tabLst>
            </a:pPr>
            <a:endParaRPr lang="es-ES" sz="1900" dirty="0">
              <a:solidFill>
                <a:srgbClr val="053149"/>
              </a:solidFill>
              <a:latin typeface="Calibri"/>
              <a:cs typeface="Calibri"/>
            </a:endParaRPr>
          </a:p>
          <a:p>
            <a:pPr marL="344805" marR="5080" indent="-332740">
              <a:lnSpc>
                <a:spcPct val="114999"/>
              </a:lnSpc>
              <a:spcBef>
                <a:spcPts val="100"/>
              </a:spcBef>
              <a:buSzPct val="71052"/>
              <a:buFont typeface="Arial"/>
              <a:buChar char="●"/>
              <a:tabLst>
                <a:tab pos="344805" algn="l"/>
              </a:tabLst>
            </a:pPr>
            <a:r>
              <a:rPr lang="es-ES" sz="1900" dirty="0">
                <a:solidFill>
                  <a:srgbClr val="053149"/>
                </a:solidFill>
                <a:latin typeface="Calibri"/>
                <a:cs typeface="Calibri"/>
              </a:rPr>
              <a:t>¿Qué se necesita para garantizar un proceso de entrevista sin problemas?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3468" y="2923613"/>
            <a:ext cx="3319779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14999"/>
              </a:lnSpc>
              <a:spcBef>
                <a:spcPts val="100"/>
              </a:spcBef>
              <a:buSzPct val="71052"/>
              <a:buFont typeface="Arial"/>
              <a:buChar char="●"/>
              <a:tabLst>
                <a:tab pos="344805" algn="l"/>
              </a:tabLst>
            </a:pPr>
            <a:r>
              <a:rPr lang="en-US" sz="1900" spc="65" dirty="0">
                <a:solidFill>
                  <a:srgbClr val="053149"/>
                </a:solidFill>
                <a:latin typeface="Calibri"/>
                <a:cs typeface="Calibri"/>
              </a:rPr>
              <a:t>Este taller </a:t>
            </a:r>
            <a:r>
              <a:rPr lang="en-US" sz="1900" spc="65" dirty="0" err="1">
                <a:solidFill>
                  <a:srgbClr val="053149"/>
                </a:solidFill>
                <a:latin typeface="Calibri"/>
                <a:cs typeface="Calibri"/>
              </a:rPr>
              <a:t>contendrá</a:t>
            </a:r>
            <a:r>
              <a:rPr lang="en-US" sz="1900" spc="65" dirty="0">
                <a:solidFill>
                  <a:srgbClr val="053149"/>
                </a:solidFill>
                <a:latin typeface="Calibri"/>
                <a:cs typeface="Calibri"/>
              </a:rPr>
              <a:t> 3 </a:t>
            </a:r>
            <a:r>
              <a:rPr lang="en-US" sz="1900" spc="65" dirty="0" err="1">
                <a:solidFill>
                  <a:srgbClr val="053149"/>
                </a:solidFill>
                <a:latin typeface="Calibri"/>
                <a:cs typeface="Calibri"/>
              </a:rPr>
              <a:t>segmentos</a:t>
            </a:r>
            <a:r>
              <a:rPr lang="en-US" sz="1900" spc="65" dirty="0">
                <a:solidFill>
                  <a:srgbClr val="053149"/>
                </a:solidFill>
                <a:latin typeface="Calibri"/>
                <a:cs typeface="Calibri"/>
              </a:rPr>
              <a:t> </a:t>
            </a:r>
            <a:r>
              <a:rPr lang="en-US" sz="1900" spc="65" dirty="0" err="1">
                <a:solidFill>
                  <a:srgbClr val="053149"/>
                </a:solidFill>
                <a:latin typeface="Calibri"/>
                <a:cs typeface="Calibri"/>
              </a:rPr>
              <a:t>centrados</a:t>
            </a:r>
            <a:r>
              <a:rPr lang="en-US" sz="1900" spc="65" dirty="0">
                <a:solidFill>
                  <a:srgbClr val="053149"/>
                </a:solidFill>
                <a:latin typeface="Calibri"/>
                <a:cs typeface="Calibri"/>
              </a:rPr>
              <a:t> </a:t>
            </a:r>
            <a:r>
              <a:rPr lang="en-US" sz="1900" spc="65" dirty="0" err="1">
                <a:solidFill>
                  <a:srgbClr val="053149"/>
                </a:solidFill>
                <a:latin typeface="Calibri"/>
                <a:cs typeface="Calibri"/>
              </a:rPr>
              <a:t>en</a:t>
            </a:r>
            <a:r>
              <a:rPr lang="en-US" sz="1900" spc="65" dirty="0">
                <a:solidFill>
                  <a:srgbClr val="053149"/>
                </a:solidFill>
                <a:latin typeface="Calibri"/>
                <a:cs typeface="Calibri"/>
              </a:rPr>
              <a:t>: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260" y="3666690"/>
            <a:ext cx="2819586" cy="14228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11480" indent="-39878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411480" algn="l"/>
              </a:tabLst>
            </a:pPr>
            <a:r>
              <a:rPr lang="es-ES" sz="1650" b="1" dirty="0">
                <a:solidFill>
                  <a:srgbClr val="053149"/>
                </a:solidFill>
                <a:latin typeface="Calibri"/>
                <a:cs typeface="Calibri"/>
              </a:rPr>
              <a:t>Elaboración de un plan</a:t>
            </a:r>
          </a:p>
          <a:p>
            <a:pPr marL="411480" indent="-39878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411480" algn="l"/>
              </a:tabLst>
            </a:pPr>
            <a:r>
              <a:rPr lang="es-ES" sz="1650" b="1" dirty="0">
                <a:solidFill>
                  <a:srgbClr val="053149"/>
                </a:solidFill>
                <a:latin typeface="Calibri"/>
                <a:cs typeface="Calibri"/>
              </a:rPr>
              <a:t>Recopilación de información</a:t>
            </a:r>
          </a:p>
          <a:p>
            <a:pPr marL="411480" indent="-398780">
              <a:lnSpc>
                <a:spcPct val="100000"/>
              </a:lnSpc>
              <a:spcBef>
                <a:spcPts val="395"/>
              </a:spcBef>
              <a:buAutoNum type="arabicPeriod"/>
              <a:tabLst>
                <a:tab pos="411480" algn="l"/>
              </a:tabLst>
            </a:pPr>
            <a:r>
              <a:rPr lang="es-ES" sz="1650" b="1" dirty="0">
                <a:solidFill>
                  <a:srgbClr val="053149"/>
                </a:solidFill>
                <a:latin typeface="Calibri"/>
                <a:cs typeface="Calibri"/>
              </a:rPr>
              <a:t>Cuenta regresiva de 24 horas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014" y="3264225"/>
            <a:ext cx="281958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 err="1">
                <a:solidFill>
                  <a:schemeClr val="tx1"/>
                </a:solidFill>
                <a:latin typeface="Roboto" panose="02000000000000000000" pitchFamily="2" charset="0"/>
              </a:rPr>
              <a:t>R</a:t>
            </a:r>
            <a:r>
              <a:rPr lang="en-US" sz="4400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esumen</a:t>
            </a:r>
            <a:endParaRPr lang="en-US" sz="4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187" y="1503933"/>
            <a:ext cx="1117875" cy="11178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8" name="object 8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Paso 1: Elaborar un plan</a:t>
            </a:r>
            <a:endParaRPr lang="en-US"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2789785" y="1764175"/>
            <a:ext cx="5222240" cy="625171"/>
          </a:xfrm>
          <a:prstGeom prst="rect">
            <a:avLst/>
          </a:prstGeom>
          <a:solidFill>
            <a:srgbClr val="0278BD"/>
          </a:solidFill>
        </p:spPr>
        <p:txBody>
          <a:bodyPr vert="horz" wrap="square" lIns="0" tIns="29908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2355"/>
              </a:spcBef>
              <a:spcAft>
                <a:spcPts val="1200"/>
              </a:spcAft>
            </a:pPr>
            <a:r>
              <a:rPr lang="en-US" sz="2100" spc="-10" dirty="0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lang="en-US" sz="2100" spc="-10" dirty="0" err="1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lang="en-US" sz="2100" spc="-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lang="en-US"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9787" y="2943293"/>
            <a:ext cx="4860925" cy="625171"/>
          </a:xfrm>
          <a:prstGeom prst="rect">
            <a:avLst/>
          </a:prstGeom>
          <a:solidFill>
            <a:srgbClr val="37BDB5"/>
          </a:solidFill>
        </p:spPr>
        <p:txBody>
          <a:bodyPr vert="horz" wrap="square" lIns="0" tIns="29908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2355"/>
              </a:spcBef>
            </a:pPr>
            <a:r>
              <a:rPr lang="en-US" sz="2100" spc="-10" dirty="0">
                <a:solidFill>
                  <a:srgbClr val="FFFFFF"/>
                </a:solidFill>
                <a:latin typeface="Calibri"/>
                <a:cs typeface="Calibri"/>
              </a:rPr>
              <a:t>¿ Donde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9787" y="4118063"/>
            <a:ext cx="4497705" cy="6251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908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2355"/>
              </a:spcBef>
            </a:pPr>
            <a:r>
              <a:rPr lang="en-US" sz="2100" spc="-10" dirty="0">
                <a:solidFill>
                  <a:srgbClr val="053149"/>
                </a:solidFill>
                <a:latin typeface="Calibri"/>
                <a:cs typeface="Calibri"/>
              </a:rPr>
              <a:t>¿</a:t>
            </a:r>
            <a:r>
              <a:rPr lang="en-US" sz="2100" spc="-10" dirty="0" err="1">
                <a:solidFill>
                  <a:srgbClr val="053149"/>
                </a:solidFill>
                <a:latin typeface="Calibri"/>
                <a:cs typeface="Calibri"/>
              </a:rPr>
              <a:t>Qué</a:t>
            </a:r>
            <a:r>
              <a:rPr lang="en-US" sz="2100" spc="-10" dirty="0">
                <a:solidFill>
                  <a:srgbClr val="053149"/>
                </a:solidFill>
                <a:latin typeface="Calibri"/>
                <a:cs typeface="Calibri"/>
              </a:rPr>
              <a:t> </a:t>
            </a:r>
            <a:r>
              <a:rPr lang="en-US" sz="2100" spc="-10" dirty="0" err="1">
                <a:solidFill>
                  <a:srgbClr val="053149"/>
                </a:solidFill>
                <a:latin typeface="Calibri"/>
                <a:cs typeface="Calibri"/>
              </a:rPr>
              <a:t>vestir</a:t>
            </a:r>
            <a:r>
              <a:rPr lang="en-US" sz="2100" spc="-10" dirty="0">
                <a:solidFill>
                  <a:srgbClr val="053149"/>
                </a:solidFill>
                <a:latin typeface="Calibri"/>
                <a:cs typeface="Calibri"/>
              </a:rPr>
              <a:t>?</a:t>
            </a:r>
            <a:endParaRPr lang="en-US" sz="21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325" y="1662466"/>
            <a:ext cx="884349" cy="884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0315" y="2831266"/>
            <a:ext cx="884349" cy="8966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8249" y="4070566"/>
            <a:ext cx="808514" cy="7974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10" name="object 10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5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/>
              <a:t>Elaborar</a:t>
            </a:r>
            <a:r>
              <a:rPr lang="en-US" dirty="0"/>
              <a:t> un plan: ¿</a:t>
            </a:r>
            <a:r>
              <a:rPr lang="en-US" dirty="0" err="1"/>
              <a:t>Cuándo</a:t>
            </a:r>
            <a:r>
              <a:rPr lang="en-US" dirty="0"/>
              <a:t>?</a:t>
            </a:r>
            <a:endParaRPr spc="-10" dirty="0">
              <a:solidFill>
                <a:srgbClr val="0278BD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1" y="1524000"/>
            <a:ext cx="3962400" cy="2932084"/>
          </a:xfrm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b="1" spc="-20" dirty="0">
                <a:latin typeface="Calibri"/>
                <a:cs typeface="Calibri"/>
              </a:rPr>
              <a:t>¿Cuándo</a:t>
            </a:r>
            <a:r>
              <a:rPr lang="es-ES" sz="2000" spc="-20" dirty="0">
                <a:latin typeface="Calibri"/>
                <a:cs typeface="Calibri"/>
              </a:rPr>
              <a:t> es tu entrevista?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¿Tienes otras responsabilidades durante ese tiempo?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b="1" spc="-20" dirty="0">
                <a:solidFill>
                  <a:schemeClr val="bg1"/>
                </a:solidFill>
                <a:latin typeface="Calibri"/>
                <a:cs typeface="Calibri"/>
              </a:rPr>
              <a:t>Trabajo: 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Busca a alguien que cubra tu turno o habla con tu supervisor.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b="1" spc="-20" dirty="0">
                <a:solidFill>
                  <a:schemeClr val="bg1"/>
                </a:solidFill>
                <a:latin typeface="Calibri"/>
                <a:cs typeface="Calibri"/>
              </a:rPr>
              <a:t>Cuidado de niños: </a:t>
            </a: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Organiza que otra persona cuide a los niños a tu cargo.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7426" y="2170052"/>
            <a:ext cx="1888449" cy="18884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9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dirty="0" err="1"/>
              <a:t>Elaborar</a:t>
            </a:r>
            <a:r>
              <a:rPr lang="en-US" dirty="0"/>
              <a:t> un plan: ¿</a:t>
            </a:r>
            <a:r>
              <a:rPr lang="en-US" dirty="0" err="1"/>
              <a:t>Dónde</a:t>
            </a:r>
            <a:r>
              <a:rPr lang="en-US" dirty="0"/>
              <a:t>?</a:t>
            </a:r>
            <a:endParaRPr spc="-10" dirty="0">
              <a:solidFill>
                <a:srgbClr val="37BDB5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735549" y="1311119"/>
            <a:ext cx="4010025" cy="447301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latin typeface="Calibri"/>
                <a:cs typeface="Calibri"/>
              </a:rPr>
              <a:t>¿</a:t>
            </a:r>
            <a:r>
              <a:rPr lang="es-ES" b="1" spc="-35" dirty="0">
                <a:latin typeface="Calibri"/>
                <a:cs typeface="Calibri"/>
              </a:rPr>
              <a:t>Dónde </a:t>
            </a:r>
            <a:r>
              <a:rPr lang="es-ES" spc="-35" dirty="0">
                <a:latin typeface="Calibri"/>
                <a:cs typeface="Calibri"/>
              </a:rPr>
              <a:t>será tu entrevista?</a:t>
            </a:r>
          </a:p>
          <a:p>
            <a:pPr marL="379095" indent="-366395">
              <a:lnSpc>
                <a:spcPct val="100000"/>
              </a:lnSpc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latin typeface="Calibri"/>
                <a:cs typeface="Calibri"/>
              </a:rPr>
              <a:t>Si es presencial:</a:t>
            </a:r>
          </a:p>
          <a:p>
            <a:pPr marL="836295" lvl="1" indent="-366395"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solidFill>
                  <a:schemeClr val="bg1"/>
                </a:solidFill>
                <a:latin typeface="Calibri"/>
                <a:cs typeface="Calibri"/>
              </a:rPr>
              <a:t>¿Cómo llegarás?</a:t>
            </a:r>
          </a:p>
          <a:p>
            <a:pPr marL="836295" lvl="1" indent="-366395"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solidFill>
                  <a:schemeClr val="bg1"/>
                </a:solidFill>
                <a:latin typeface="Calibri"/>
                <a:cs typeface="Calibri"/>
              </a:rPr>
              <a:t>Si conduces, ¿hay estacionamiento disponible?</a:t>
            </a:r>
          </a:p>
          <a:p>
            <a:pPr marL="836295" lvl="1" indent="-366395"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solidFill>
                  <a:schemeClr val="bg1"/>
                </a:solidFill>
                <a:latin typeface="Calibri"/>
                <a:cs typeface="Calibri"/>
              </a:rPr>
              <a:t>¿Se puede acceder mediante CTA?</a:t>
            </a:r>
          </a:p>
          <a:p>
            <a:pPr marL="836295" lvl="1" indent="-366395"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solidFill>
                  <a:schemeClr val="bg1"/>
                </a:solidFill>
                <a:latin typeface="Calibri"/>
                <a:cs typeface="Calibri"/>
              </a:rPr>
              <a:t>¿Se puede coordinar el transporte de otra persona?</a:t>
            </a:r>
          </a:p>
          <a:p>
            <a:pPr marL="379095" indent="-366395">
              <a:lnSpc>
                <a:spcPct val="100000"/>
              </a:lnSpc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latin typeface="Calibri"/>
                <a:cs typeface="Calibri"/>
              </a:rPr>
              <a:t>Si es virtual:</a:t>
            </a:r>
          </a:p>
          <a:p>
            <a:pPr marL="836295" lvl="1" indent="-366395"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solidFill>
                  <a:schemeClr val="bg1"/>
                </a:solidFill>
                <a:latin typeface="Calibri"/>
                <a:cs typeface="Calibri"/>
              </a:rPr>
              <a:t>¿Qué tecnología se requiere?</a:t>
            </a:r>
          </a:p>
          <a:p>
            <a:pPr marL="836295" lvl="1" indent="-366395">
              <a:spcBef>
                <a:spcPts val="96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pc="-35" dirty="0">
                <a:solidFill>
                  <a:schemeClr val="bg1"/>
                </a:solidFill>
                <a:latin typeface="Calibri"/>
                <a:cs typeface="Calibri"/>
              </a:rPr>
              <a:t>Ya sea teléfono, computadora, etc., ¿tienes acceso a ella?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837" y="2281583"/>
            <a:ext cx="1697625" cy="17211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652066"/>
            <a:ext cx="5482675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dirty="0"/>
              <a:t>Elaboración de un plan: ¿Qué vestir?</a:t>
            </a:r>
            <a:endParaRPr spc="-3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3827" y="2287768"/>
            <a:ext cx="1735649" cy="17118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9E03C9AC-C4C0-E698-776B-A43EB1B15E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1552782"/>
            <a:ext cx="3962400" cy="3498906"/>
          </a:xfrm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-20" dirty="0">
                <a:latin typeface="Calibri"/>
                <a:cs typeface="Calibri"/>
              </a:rPr>
              <a:t>¿Qué planeas usar?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-20" dirty="0">
                <a:latin typeface="Calibri"/>
                <a:cs typeface="Calibri"/>
              </a:rPr>
              <a:t>Si ya tienes el atuendo: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-20" dirty="0">
                <a:solidFill>
                  <a:schemeClr val="bg1"/>
                </a:solidFill>
                <a:latin typeface="Calibri"/>
                <a:cs typeface="Calibri"/>
              </a:rPr>
              <a:t>Asegúrate de que esté listo para el día de la entrevista.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-20" dirty="0">
                <a:latin typeface="Calibri"/>
                <a:cs typeface="Calibri"/>
              </a:rPr>
              <a:t>Si necesitas conseguir un atuendo:</a:t>
            </a: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400" spc="-20" dirty="0">
                <a:solidFill>
                  <a:schemeClr val="bg1"/>
                </a:solidFill>
                <a:latin typeface="Calibri"/>
                <a:cs typeface="Calibri"/>
              </a:rPr>
              <a:t>Consulta los recursos de ropa de Cara.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6857999"/>
                </a:lnTo>
                <a:close/>
              </a:path>
            </a:pathLst>
          </a:custGeom>
          <a:solidFill>
            <a:srgbClr val="37B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-166"/>
            <a:ext cx="4572000" cy="6363335"/>
          </a:xfrm>
          <a:custGeom>
            <a:avLst/>
            <a:gdLst/>
            <a:ahLst/>
            <a:cxnLst/>
            <a:rect l="l" t="t" r="r" b="b"/>
            <a:pathLst>
              <a:path w="4572000" h="6363335">
                <a:moveTo>
                  <a:pt x="0" y="6362933"/>
                </a:moveTo>
                <a:lnTo>
                  <a:pt x="4571999" y="6362933"/>
                </a:lnTo>
                <a:lnTo>
                  <a:pt x="4571999" y="0"/>
                </a:lnTo>
                <a:lnTo>
                  <a:pt x="0" y="0"/>
                </a:lnTo>
                <a:lnTo>
                  <a:pt x="0" y="636293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0032" y="2868590"/>
            <a:ext cx="30359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err="1">
                <a:solidFill>
                  <a:srgbClr val="053149"/>
                </a:solidFill>
                <a:latin typeface="Calibri"/>
                <a:cs typeface="Calibri"/>
              </a:rPr>
              <a:t>Recopilación</a:t>
            </a:r>
            <a:r>
              <a:rPr lang="en-US" sz="3600" dirty="0">
                <a:solidFill>
                  <a:srgbClr val="053149"/>
                </a:solidFill>
                <a:latin typeface="Calibri"/>
                <a:cs typeface="Calibri"/>
              </a:rPr>
              <a:t> de </a:t>
            </a:r>
            <a:r>
              <a:rPr lang="en-US" sz="3600" dirty="0" err="1">
                <a:solidFill>
                  <a:srgbClr val="053149"/>
                </a:solidFill>
              </a:rPr>
              <a:t>I</a:t>
            </a:r>
            <a:r>
              <a:rPr lang="en-US" sz="3600" dirty="0" err="1">
                <a:solidFill>
                  <a:srgbClr val="053149"/>
                </a:solidFill>
                <a:latin typeface="Calibri"/>
                <a:cs typeface="Calibri"/>
              </a:rPr>
              <a:t>nformación</a:t>
            </a:r>
            <a:endParaRPr lang="en-US" sz="3600" dirty="0">
              <a:solidFill>
                <a:srgbClr val="053149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200" y="2851806"/>
            <a:ext cx="180867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55" dirty="0">
                <a:solidFill>
                  <a:srgbClr val="053149"/>
                </a:solidFill>
                <a:latin typeface="Calibri"/>
                <a:cs typeface="Calibri"/>
              </a:rPr>
              <a:t>Paso 2</a:t>
            </a:r>
            <a:endParaRPr sz="4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187" y="1503933"/>
            <a:ext cx="1117874" cy="11178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8" name="object 8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4258945" cy="60016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3800" b="0" spc="-360" dirty="0">
                <a:latin typeface="Cambria"/>
                <a:cs typeface="Cambria"/>
              </a:rPr>
              <a:t>¡No </a:t>
            </a:r>
            <a:r>
              <a:rPr lang="en-US" sz="3800" b="0" spc="-360" dirty="0" err="1">
                <a:latin typeface="Cambria"/>
                <a:cs typeface="Cambria"/>
              </a:rPr>
              <a:t>entres</a:t>
            </a:r>
            <a:r>
              <a:rPr lang="en-US" sz="3800" b="0" spc="-360" dirty="0">
                <a:latin typeface="Cambria"/>
                <a:cs typeface="Cambria"/>
              </a:rPr>
              <a:t> </a:t>
            </a:r>
            <a:r>
              <a:rPr lang="en-US" sz="3800" b="0" spc="-360" dirty="0" err="1">
                <a:latin typeface="Cambria"/>
                <a:cs typeface="Cambria"/>
              </a:rPr>
              <a:t>en</a:t>
            </a:r>
            <a:r>
              <a:rPr lang="en-US" sz="3800" b="0" spc="-360" dirty="0">
                <a:latin typeface="Cambria"/>
                <a:cs typeface="Cambria"/>
              </a:rPr>
              <a:t> </a:t>
            </a:r>
            <a:r>
              <a:rPr lang="en-US" sz="3800" b="0" spc="-360" dirty="0" err="1">
                <a:latin typeface="Cambria"/>
                <a:cs typeface="Cambria"/>
              </a:rPr>
              <a:t>pánico</a:t>
            </a:r>
            <a:r>
              <a:rPr lang="en-US" sz="3800" b="0" spc="-360" dirty="0">
                <a:latin typeface="Cambria"/>
                <a:cs typeface="Cambria"/>
              </a:rPr>
              <a:t>!</a:t>
            </a:r>
            <a:endParaRPr sz="3800" dirty="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6075" y="1356966"/>
            <a:ext cx="8426450" cy="4434205"/>
            <a:chOff x="406075" y="1356966"/>
            <a:chExt cx="8426450" cy="4434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075" y="1625133"/>
              <a:ext cx="4872774" cy="41659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200" y="1356966"/>
              <a:ext cx="3903099" cy="405723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7" name="object 7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36452"/>
            <a:ext cx="5330275" cy="661532"/>
          </a:xfrm>
          <a:prstGeom prst="rect">
            <a:avLst/>
          </a:prstGeom>
        </p:spPr>
        <p:txBody>
          <a:bodyPr vert="horz" wrap="square" lIns="0" tIns="2284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/>
              <a:t>Investigación</a:t>
            </a:r>
            <a:r>
              <a:rPr lang="en-US" dirty="0"/>
              <a:t> de </a:t>
            </a:r>
            <a:r>
              <a:rPr lang="en-US" dirty="0" err="1"/>
              <a:t>antecedentes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9" y="4345995"/>
            <a:ext cx="2431499" cy="174583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362766"/>
            <a:ext cx="9144000" cy="495300"/>
            <a:chOff x="0" y="6362766"/>
            <a:chExt cx="9144000" cy="495300"/>
          </a:xfrm>
        </p:grpSpPr>
        <p:sp>
          <p:nvSpPr>
            <p:cNvPr id="6" name="object 6"/>
            <p:cNvSpPr/>
            <p:nvPr/>
          </p:nvSpPr>
          <p:spPr>
            <a:xfrm>
              <a:off x="0" y="6362766"/>
              <a:ext cx="9144000" cy="495300"/>
            </a:xfrm>
            <a:custGeom>
              <a:avLst/>
              <a:gdLst/>
              <a:ahLst/>
              <a:cxnLst/>
              <a:rect l="l" t="t" r="r" b="b"/>
              <a:pathLst>
                <a:path w="9144000" h="495300">
                  <a:moveTo>
                    <a:pt x="9143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475" y="6476616"/>
              <a:ext cx="2888300" cy="267599"/>
            </a:xfrm>
            <a:prstGeom prst="rect">
              <a:avLst/>
            </a:prstGeom>
          </p:spPr>
        </p:pic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29400ED9-FAF2-FD81-4E4B-2E1610A03C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9825" y="1261589"/>
            <a:ext cx="7162800" cy="2970556"/>
          </a:xfrm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¿Revise el sitio web de la empresa/organización, incluyendo sus valores, misión, afiliaciones, etc.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endParaRPr lang="es-ES" sz="2000" spc="-20" dirty="0">
              <a:latin typeface="Calibri"/>
              <a:cs typeface="Calibri"/>
            </a:endParaRP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Revise el equipo directivo de la empresa/organización.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endParaRPr lang="es-ES" sz="2000" spc="-20" dirty="0">
              <a:latin typeface="Calibri"/>
              <a:cs typeface="Calibri"/>
            </a:endParaRPr>
          </a:p>
          <a:p>
            <a:pPr marL="836295" lvl="1" indent="-366395"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solidFill>
                  <a:schemeClr val="bg1"/>
                </a:solidFill>
                <a:latin typeface="Calibri"/>
                <a:cs typeface="Calibri"/>
              </a:rPr>
              <a:t>¿Quién le entrevista?</a:t>
            </a: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endParaRPr lang="es-ES" sz="2000" spc="-20" dirty="0">
              <a:latin typeface="Calibri"/>
              <a:cs typeface="Calibri"/>
            </a:endParaRPr>
          </a:p>
          <a:p>
            <a:pPr marL="379095" indent="-36639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</a:tabLst>
            </a:pPr>
            <a:r>
              <a:rPr lang="es-ES" sz="2000" spc="-20" dirty="0">
                <a:latin typeface="Calibri"/>
                <a:cs typeface="Calibri"/>
              </a:rPr>
              <a:t>Revise sitios web de reseñas de empleadores (por ejemplo, </a:t>
            </a:r>
            <a:r>
              <a:rPr lang="es-ES" sz="2000" spc="-20" dirty="0" err="1">
                <a:latin typeface="Calibri"/>
                <a:cs typeface="Calibri"/>
              </a:rPr>
              <a:t>Glassdoor</a:t>
            </a:r>
            <a:r>
              <a:rPr lang="es-ES" sz="2000" spc="-20" dirty="0">
                <a:latin typeface="Calibri"/>
                <a:cs typeface="Calibri"/>
              </a:rPr>
              <a:t>).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585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Roboto</vt:lpstr>
      <vt:lpstr>Trebuchet MS</vt:lpstr>
      <vt:lpstr>Office Theme</vt:lpstr>
      <vt:lpstr>¡Conseguiste una entrevista! ¿Y ahora qué?</vt:lpstr>
      <vt:lpstr>PowerPoint Presentation</vt:lpstr>
      <vt:lpstr>Paso 1: Elaborar un plan</vt:lpstr>
      <vt:lpstr>Elaborar un plan: ¿Cuándo?</vt:lpstr>
      <vt:lpstr>Elaborar un plan: ¿Dónde?</vt:lpstr>
      <vt:lpstr>Elaboración de un plan: ¿Qué vestir?</vt:lpstr>
      <vt:lpstr>Recopilación de Información</vt:lpstr>
      <vt:lpstr>¡No entres en pánico!</vt:lpstr>
      <vt:lpstr>Investigación de antecedentes</vt:lpstr>
      <vt:lpstr>¡Conócete a ti mismo!</vt:lpstr>
      <vt:lpstr>La técnica STAR (estrella)</vt:lpstr>
      <vt:lpstr>¡Sé tú mismo!</vt:lpstr>
      <vt:lpstr>PowerPoint Presentation</vt:lpstr>
      <vt:lpstr>Paso 3: Cuenta regresiva de 24 horas</vt:lpstr>
      <vt:lpstr>Cuenta regresiva de 24 horas</vt:lpstr>
      <vt:lpstr>Cuenta regresiva de 24 horas</vt:lpstr>
      <vt:lpstr>Cuenta regresiva de 24 horas</vt:lpstr>
      <vt:lpstr>Cuenta regresiva de 24 horas</vt:lpstr>
      <vt:lpstr>¡Buena suerte!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Vanessa Marin</cp:lastModifiedBy>
  <cp:revision>1</cp:revision>
  <dcterms:created xsi:type="dcterms:W3CDTF">2025-05-08T18:21:29Z</dcterms:created>
  <dcterms:modified xsi:type="dcterms:W3CDTF">2025-05-08T19:30:44Z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