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8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25" y="385073"/>
            <a:ext cx="2204085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047750"/>
            <a:ext cx="6668288" cy="2694969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lang="es-ES" sz="5200" spc="-335" dirty="0">
                <a:solidFill>
                  <a:srgbClr val="FFFFFF"/>
                </a:solidFill>
                <a:latin typeface="Calibri"/>
                <a:cs typeface="Calibri"/>
              </a:rPr>
              <a:t>Taller sobre el desarrollo personal</a:t>
            </a: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lang="en-US" sz="3100" spc="-105" dirty="0" err="1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lang="en-US" sz="3100" spc="-105" dirty="0">
                <a:solidFill>
                  <a:srgbClr val="FFFFFF"/>
                </a:solidFill>
                <a:latin typeface="Calibri"/>
                <a:cs typeface="Calibri"/>
              </a:rPr>
              <a:t> 2: </a:t>
            </a:r>
            <a:r>
              <a:rPr lang="en-US" sz="3100" spc="-105" dirty="0" err="1">
                <a:solidFill>
                  <a:srgbClr val="FFFFFF"/>
                </a:solidFill>
                <a:latin typeface="Calibri"/>
                <a:cs typeface="Calibri"/>
              </a:rPr>
              <a:t>Aplicando</a:t>
            </a:r>
            <a:r>
              <a:rPr lang="en-US" sz="31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100" spc="-105" dirty="0" err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lang="en-US" sz="31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100" spc="-105" dirty="0" err="1">
                <a:solidFill>
                  <a:srgbClr val="FFFFFF"/>
                </a:solidFill>
                <a:latin typeface="Calibri"/>
                <a:cs typeface="Calibri"/>
              </a:rPr>
              <a:t>personalidad</a:t>
            </a:r>
            <a:endParaRPr sz="3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240" dirty="0">
                <a:solidFill>
                  <a:srgbClr val="C9DAF7"/>
                </a:solidFill>
                <a:latin typeface="Calibri"/>
                <a:cs typeface="Calibri"/>
              </a:rPr>
              <a:t>Amber</a:t>
            </a:r>
            <a:r>
              <a:rPr sz="2800" spc="50" dirty="0">
                <a:solidFill>
                  <a:srgbClr val="C9DAF7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C9DAF7"/>
                </a:solidFill>
                <a:latin typeface="Calibri"/>
                <a:cs typeface="Calibri"/>
              </a:rPr>
              <a:t>Loveshe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202924"/>
            <a:ext cx="418727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800" spc="-90" dirty="0" err="1"/>
              <a:t>Utilizando</a:t>
            </a:r>
            <a:r>
              <a:rPr lang="en-US" sz="2800" spc="-90" dirty="0"/>
              <a:t> sus </a:t>
            </a:r>
            <a:r>
              <a:rPr lang="en-US" sz="2800" spc="-90" dirty="0" err="1"/>
              <a:t>resultados</a:t>
            </a:r>
            <a:endParaRPr sz="2800" dirty="0"/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048" y="1546100"/>
            <a:ext cx="6079906" cy="25766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5249" y="780805"/>
            <a:ext cx="6247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1800" spc="-114" dirty="0">
                <a:solidFill>
                  <a:srgbClr val="FFFFFF"/>
                </a:solidFill>
                <a:latin typeface="Calibri"/>
                <a:cs typeface="Calibri"/>
              </a:rPr>
              <a:t>Toma nota de lo primero que te viene a la mente al leer tus resultados (ciertas experiencias, recuerdos, luchas, etc.).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723627"/>
            <a:ext cx="2936125" cy="4154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600" spc="-175" dirty="0" err="1"/>
              <a:t>Escribiendo</a:t>
            </a:r>
            <a:r>
              <a:rPr lang="en-US" sz="2600" spc="-175" dirty="0"/>
              <a:t> </a:t>
            </a:r>
            <a:r>
              <a:rPr lang="en-US" sz="2600" spc="-175" dirty="0" err="1"/>
              <a:t>el</a:t>
            </a:r>
            <a:r>
              <a:rPr lang="en-US" sz="2600" spc="-175" dirty="0"/>
              <a:t> </a:t>
            </a:r>
            <a:r>
              <a:rPr lang="en-US" sz="2600" spc="-175" dirty="0" err="1"/>
              <a:t>currículum</a:t>
            </a:r>
            <a:endParaRPr sz="2600" dirty="0"/>
          </a:p>
        </p:txBody>
      </p:sp>
      <p:sp>
        <p:nvSpPr>
          <p:cNvPr id="4" name="object 4"/>
          <p:cNvSpPr txBox="1"/>
          <p:nvPr/>
        </p:nvSpPr>
        <p:spPr>
          <a:xfrm>
            <a:off x="283575" y="3444740"/>
            <a:ext cx="7336425" cy="142346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s-ES" sz="2000" spc="-20" dirty="0">
                <a:solidFill>
                  <a:srgbClr val="FFFFFF"/>
                </a:solidFill>
                <a:latin typeface="Calibri"/>
                <a:cs typeface="Calibri"/>
              </a:rPr>
              <a:t>Ejemplo:</a:t>
            </a: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s-ES" sz="2000" spc="-20" dirty="0">
                <a:solidFill>
                  <a:srgbClr val="FFFFFF"/>
                </a:solidFill>
                <a:latin typeface="Calibri"/>
                <a:cs typeface="Calibri"/>
              </a:rPr>
              <a:t>-Resolví conflictos laborales de forma proactiva y profesional.</a:t>
            </a: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s-ES" sz="2000" spc="-20" dirty="0">
                <a:solidFill>
                  <a:srgbClr val="FFFFFF"/>
                </a:solidFill>
                <a:latin typeface="Calibri"/>
                <a:cs typeface="Calibri"/>
              </a:rPr>
              <a:t>-Trabajé productivamente en equipo y de forma independiente.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756" y="1139125"/>
            <a:ext cx="6346260" cy="2683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837" y="212958"/>
            <a:ext cx="3264875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145" dirty="0" err="1"/>
              <a:t>Preparación</a:t>
            </a:r>
            <a:r>
              <a:rPr lang="en-US" spc="-145" dirty="0"/>
              <a:t> de la </a:t>
            </a:r>
            <a:r>
              <a:rPr lang="en-US" spc="-145" dirty="0" err="1"/>
              <a:t>entrevista</a:t>
            </a:r>
            <a:endParaRPr spc="-114" dirty="0"/>
          </a:p>
        </p:txBody>
      </p:sp>
      <p:sp>
        <p:nvSpPr>
          <p:cNvPr id="3" name="object 3"/>
          <p:cNvSpPr txBox="1"/>
          <p:nvPr/>
        </p:nvSpPr>
        <p:spPr>
          <a:xfrm>
            <a:off x="307837" y="950508"/>
            <a:ext cx="2380615" cy="22127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buSzPct val="123529"/>
              <a:tabLst>
                <a:tab pos="401955" algn="l"/>
              </a:tabLst>
            </a:pPr>
            <a:r>
              <a:rPr lang="es-ES" sz="1700" spc="-80" dirty="0">
                <a:solidFill>
                  <a:srgbClr val="FFFFFF"/>
                </a:solidFill>
                <a:latin typeface="Calibri"/>
                <a:cs typeface="Calibri"/>
              </a:rPr>
              <a:t>Cosas para pensar:</a:t>
            </a:r>
          </a:p>
          <a:p>
            <a:pPr marL="401955" lvl="2" indent="-389255">
              <a:spcBef>
                <a:spcPts val="575"/>
              </a:spcBef>
              <a:buSzPct val="123529"/>
              <a:buFont typeface="Arial"/>
              <a:buChar char="●"/>
              <a:tabLst>
                <a:tab pos="401955" algn="l"/>
              </a:tabLst>
            </a:pPr>
            <a:r>
              <a:rPr lang="es-ES" sz="1700" spc="-80" dirty="0">
                <a:solidFill>
                  <a:srgbClr val="FFFFFF"/>
                </a:solidFill>
                <a:latin typeface="Calibri"/>
                <a:cs typeface="Calibri"/>
              </a:rPr>
              <a:t>Fortalezas</a:t>
            </a:r>
          </a:p>
          <a:p>
            <a:pPr marL="401955" indent="-389255">
              <a:lnSpc>
                <a:spcPct val="100000"/>
              </a:lnSpc>
              <a:spcBef>
                <a:spcPts val="575"/>
              </a:spcBef>
              <a:buSzPct val="123529"/>
              <a:buFont typeface="Arial"/>
              <a:buChar char="●"/>
              <a:tabLst>
                <a:tab pos="401955" algn="l"/>
              </a:tabLst>
            </a:pPr>
            <a:r>
              <a:rPr lang="es-ES" sz="1700" spc="-80" dirty="0">
                <a:solidFill>
                  <a:srgbClr val="FFFFFF"/>
                </a:solidFill>
                <a:latin typeface="Calibri"/>
                <a:cs typeface="Calibri"/>
              </a:rPr>
              <a:t>Debilidades</a:t>
            </a:r>
          </a:p>
          <a:p>
            <a:pPr marL="401955" indent="-389255">
              <a:lnSpc>
                <a:spcPct val="100000"/>
              </a:lnSpc>
              <a:spcBef>
                <a:spcPts val="575"/>
              </a:spcBef>
              <a:buSzPct val="123529"/>
              <a:buFont typeface="Arial"/>
              <a:buChar char="●"/>
              <a:tabLst>
                <a:tab pos="401955" algn="l"/>
              </a:tabLst>
            </a:pPr>
            <a:r>
              <a:rPr lang="es-ES" sz="1700" spc="-80" dirty="0">
                <a:solidFill>
                  <a:srgbClr val="FFFFFF"/>
                </a:solidFill>
                <a:latin typeface="Calibri"/>
                <a:cs typeface="Calibri"/>
              </a:rPr>
              <a:t>Objetivos profesionales futuros</a:t>
            </a:r>
          </a:p>
          <a:p>
            <a:pPr marL="401955" indent="-389255">
              <a:lnSpc>
                <a:spcPct val="100000"/>
              </a:lnSpc>
              <a:spcBef>
                <a:spcPts val="575"/>
              </a:spcBef>
              <a:buSzPct val="123529"/>
              <a:buFont typeface="Arial"/>
              <a:buChar char="●"/>
              <a:tabLst>
                <a:tab pos="401955" algn="l"/>
              </a:tabLst>
            </a:pPr>
            <a:r>
              <a:rPr lang="es-ES" sz="1700" spc="-80" dirty="0">
                <a:solidFill>
                  <a:srgbClr val="FFFFFF"/>
                </a:solidFill>
                <a:latin typeface="Calibri"/>
                <a:cs typeface="Calibri"/>
              </a:rPr>
              <a:t>Un momento difícil y cómo lo superaste.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725" y="1023991"/>
            <a:ext cx="6220149" cy="9480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8724" y="2612176"/>
            <a:ext cx="6220149" cy="10460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51749" y="630680"/>
            <a:ext cx="207745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spc="-70" dirty="0" err="1">
                <a:solidFill>
                  <a:srgbClr val="00FFFF"/>
                </a:solidFill>
                <a:latin typeface="Calibri"/>
                <a:cs typeface="Calibri"/>
              </a:rPr>
              <a:t>Ejemplo</a:t>
            </a:r>
            <a:r>
              <a:rPr lang="en-US" sz="1500" spc="-70" dirty="0">
                <a:solidFill>
                  <a:srgbClr val="00FFFF"/>
                </a:solidFill>
                <a:latin typeface="Calibri"/>
                <a:cs typeface="Calibri"/>
              </a:rPr>
              <a:t> de </a:t>
            </a:r>
            <a:r>
              <a:rPr lang="en-US" sz="1500" spc="-70" dirty="0" err="1">
                <a:solidFill>
                  <a:srgbClr val="00FFFF"/>
                </a:solidFill>
                <a:latin typeface="Calibri"/>
                <a:cs typeface="Calibri"/>
              </a:rPr>
              <a:t>fuerza</a:t>
            </a:r>
            <a:r>
              <a:rPr lang="en-US" sz="1500" spc="-70" dirty="0">
                <a:solidFill>
                  <a:srgbClr val="00FFFF"/>
                </a:solidFill>
                <a:latin typeface="Calibri"/>
                <a:cs typeface="Calibri"/>
              </a:rPr>
              <a:t>: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9099" y="2080654"/>
            <a:ext cx="205390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spc="-114" dirty="0" err="1">
                <a:solidFill>
                  <a:srgbClr val="00FFFF"/>
                </a:solidFill>
                <a:latin typeface="Calibri"/>
                <a:cs typeface="Calibri"/>
              </a:rPr>
              <a:t>Ejemplo</a:t>
            </a:r>
            <a:r>
              <a:rPr lang="en-US" sz="1500" spc="-114" dirty="0">
                <a:solidFill>
                  <a:srgbClr val="00FFFF"/>
                </a:solidFill>
                <a:latin typeface="Calibri"/>
                <a:cs typeface="Calibri"/>
              </a:rPr>
              <a:t> de </a:t>
            </a:r>
            <a:r>
              <a:rPr lang="en-US" sz="1500" spc="-114" dirty="0" err="1">
                <a:solidFill>
                  <a:srgbClr val="00FFFF"/>
                </a:solidFill>
                <a:latin typeface="Calibri"/>
                <a:cs typeface="Calibri"/>
              </a:rPr>
              <a:t>debilidad</a:t>
            </a:r>
            <a:r>
              <a:rPr lang="en-US" sz="1500" spc="-114" dirty="0">
                <a:solidFill>
                  <a:srgbClr val="00FFFF"/>
                </a:solidFill>
                <a:latin typeface="Calibri"/>
                <a:cs typeface="Calibri"/>
              </a:rPr>
              <a:t>: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4" y="902298"/>
            <a:ext cx="5711275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pc="-165" dirty="0"/>
              <a:t>Búsqueda de empleo o planificación de carrera</a:t>
            </a:r>
            <a:endParaRPr spc="-100" dirty="0"/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804" y="1414775"/>
            <a:ext cx="4464394" cy="15882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48146" y="3073380"/>
            <a:ext cx="2847708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Áreas</a:t>
            </a: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potenciales</a:t>
            </a: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considerar</a:t>
            </a: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  <a:p>
            <a:pPr marL="285750" indent="-285750" algn="ctr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Consejeria</a:t>
            </a:r>
            <a:endParaRPr lang="en-US" sz="1600" spc="-8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 algn="ctr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Enseñanza</a:t>
            </a:r>
            <a:endParaRPr lang="en-US" sz="1600" spc="-8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85750" indent="-285750" algn="ctr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 Cuidado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infantil</a:t>
            </a: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Niñera</a:t>
            </a:r>
            <a:endParaRPr lang="en-US" sz="1600" spc="-8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Voluntario</a:t>
            </a:r>
            <a:endParaRPr lang="en-US" sz="1600" spc="-8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Entrenador</a:t>
            </a: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 de un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deportivo</a:t>
            </a:r>
            <a:endParaRPr lang="en-US" sz="1600" spc="-8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- Guía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turístico</a:t>
            </a:r>
            <a:endParaRPr lang="en-US" sz="1600" spc="-8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8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lang="en-US" sz="1600" spc="-80" dirty="0" err="1">
                <a:solidFill>
                  <a:srgbClr val="FFFFFF"/>
                </a:solidFill>
                <a:latin typeface="Calibri"/>
                <a:cs typeface="Calibri"/>
              </a:rPr>
              <a:t>Tutoría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127</Words>
  <Application>Microsoft Office PowerPoint</Application>
  <PresentationFormat>On-screen Show (16:9)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Utilizando sus resultados</vt:lpstr>
      <vt:lpstr>Escribiendo el currículum</vt:lpstr>
      <vt:lpstr>Preparación de la entrevista</vt:lpstr>
      <vt:lpstr>Búsqueda de empleo o planificación de carrera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Marin, Vanessa</cp:lastModifiedBy>
  <cp:revision>2</cp:revision>
  <dcterms:created xsi:type="dcterms:W3CDTF">2025-05-08T21:35:59Z</dcterms:created>
  <dcterms:modified xsi:type="dcterms:W3CDTF">2025-05-13T15:00:21Z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